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457" r:id="rId3"/>
    <p:sldId id="384" r:id="rId4"/>
    <p:sldId id="460" r:id="rId5"/>
    <p:sldId id="464" r:id="rId6"/>
    <p:sldId id="475" r:id="rId7"/>
    <p:sldId id="473" r:id="rId8"/>
    <p:sldId id="474" r:id="rId9"/>
    <p:sldId id="461" r:id="rId10"/>
    <p:sldId id="472" r:id="rId11"/>
    <p:sldId id="476" r:id="rId12"/>
    <p:sldId id="477" r:id="rId13"/>
    <p:sldId id="478" r:id="rId14"/>
    <p:sldId id="479" r:id="rId15"/>
    <p:sldId id="462" r:id="rId16"/>
    <p:sldId id="294" r:id="rId17"/>
    <p:sldId id="463" r:id="rId18"/>
    <p:sldId id="458" r:id="rId19"/>
    <p:sldId id="4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1B4F80"/>
    <a:srgbClr val="FFFFFF"/>
    <a:srgbClr val="D9E8F7"/>
    <a:srgbClr val="DFE9F3"/>
    <a:srgbClr val="E3EDF6"/>
    <a:srgbClr val="FFFCF8"/>
    <a:srgbClr val="E1EBF6"/>
    <a:srgbClr val="69696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08" y="72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0F9C7-1A1A-4D41-8DC7-D56F9C62AD1C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5E43D-64C1-4B8D-AC4D-8AC3A1259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08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23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21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70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18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9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5E43D-64C1-4B8D-AC4D-8AC3A12596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69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78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46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29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00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67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7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A5E43D-64C1-4B8D-AC4D-8AC3A12596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0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5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79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74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76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93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2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20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21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99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7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74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12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70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8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9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03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0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83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1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3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2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STC89C51RC-RD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cmcudata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3B2BE174-C785-4E83-8E5D-873A6F48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981" b="12981"/>
          <a:stretch>
            <a:fillRect/>
          </a:stretch>
        </p:blipFill>
        <p:spPr>
          <a:xfrm>
            <a:off x="5" y="0"/>
            <a:ext cx="12191991" cy="68580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92AAB59-8CFB-4A93-A5D7-A107374167D6}"/>
              </a:ext>
            </a:extLst>
          </p:cNvPr>
          <p:cNvSpPr txBox="1"/>
          <p:nvPr/>
        </p:nvSpPr>
        <p:spPr>
          <a:xfrm>
            <a:off x="178434" y="5857629"/>
            <a:ext cx="8307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1B4F80">
                    <a:alpha val="16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CULTIVATE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1B4F80">
                  <a:alpha val="16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2487C2B-4C92-4370-B92C-512E46E718C1}"/>
              </a:ext>
            </a:extLst>
          </p:cNvPr>
          <p:cNvCxnSpPr>
            <a:cxnSpLocks/>
          </p:cNvCxnSpPr>
          <p:nvPr/>
        </p:nvCxnSpPr>
        <p:spPr>
          <a:xfrm>
            <a:off x="874713" y="0"/>
            <a:ext cx="0" cy="8972550"/>
          </a:xfrm>
          <a:prstGeom prst="line">
            <a:avLst/>
          </a:prstGeom>
          <a:ln w="9525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108163-ADC7-4B27-9DBD-6C01C6A9A476}"/>
              </a:ext>
            </a:extLst>
          </p:cNvPr>
          <p:cNvCxnSpPr>
            <a:cxnSpLocks/>
          </p:cNvCxnSpPr>
          <p:nvPr/>
        </p:nvCxnSpPr>
        <p:spPr>
          <a:xfrm>
            <a:off x="9227497" y="0"/>
            <a:ext cx="0" cy="8972550"/>
          </a:xfrm>
          <a:prstGeom prst="line">
            <a:avLst/>
          </a:prstGeom>
          <a:ln w="9525">
            <a:solidFill>
              <a:srgbClr val="00626C">
                <a:alpha val="1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0674286-64F9-490C-85ED-563FEF5A0B7A}"/>
              </a:ext>
            </a:extLst>
          </p:cNvPr>
          <p:cNvCxnSpPr>
            <a:cxnSpLocks/>
          </p:cNvCxnSpPr>
          <p:nvPr/>
        </p:nvCxnSpPr>
        <p:spPr>
          <a:xfrm>
            <a:off x="11315692" y="0"/>
            <a:ext cx="0" cy="8972550"/>
          </a:xfrm>
          <a:prstGeom prst="line">
            <a:avLst/>
          </a:prstGeom>
          <a:ln w="9525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2F5DF81-506D-41BB-88E7-FC6817CF1C19}"/>
              </a:ext>
            </a:extLst>
          </p:cNvPr>
          <p:cNvSpPr/>
          <p:nvPr/>
        </p:nvSpPr>
        <p:spPr>
          <a:xfrm>
            <a:off x="7137753" y="0"/>
            <a:ext cx="5074591" cy="6858000"/>
          </a:xfrm>
          <a:prstGeom prst="rect">
            <a:avLst/>
          </a:prstGeom>
          <a:gradFill>
            <a:gsLst>
              <a:gs pos="100000">
                <a:schemeClr val="accent1">
                  <a:lumMod val="3000"/>
                  <a:lumOff val="97000"/>
                </a:schemeClr>
              </a:gs>
              <a:gs pos="0">
                <a:schemeClr val="accent1">
                  <a:lumMod val="3000"/>
                  <a:lumOff val="97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C7A3915-D1D0-47DE-9DB5-13854CB238AC}"/>
              </a:ext>
            </a:extLst>
          </p:cNvPr>
          <p:cNvSpPr/>
          <p:nvPr/>
        </p:nvSpPr>
        <p:spPr>
          <a:xfrm rot="16200000">
            <a:off x="8989147" y="1057045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59E3F406-C441-4CC3-9578-2A001AF1AC57}"/>
              </a:ext>
            </a:extLst>
          </p:cNvPr>
          <p:cNvSpPr/>
          <p:nvPr/>
        </p:nvSpPr>
        <p:spPr>
          <a:xfrm rot="5400000" flipV="1">
            <a:off x="6904416" y="1057045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5E0EE96B-B636-4646-A3AA-D199733B4878}"/>
              </a:ext>
            </a:extLst>
          </p:cNvPr>
          <p:cNvSpPr/>
          <p:nvPr/>
        </p:nvSpPr>
        <p:spPr>
          <a:xfrm rot="5400000" flipV="1">
            <a:off x="11073879" y="1057045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rgbClr val="FBEDE1"/>
              </a:gs>
              <a:gs pos="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21650DE-4F98-4FAA-AEDA-593B9C9C2556}"/>
              </a:ext>
            </a:extLst>
          </p:cNvPr>
          <p:cNvSpPr/>
          <p:nvPr/>
        </p:nvSpPr>
        <p:spPr>
          <a:xfrm rot="5400000" flipH="1">
            <a:off x="8989147" y="-1505746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AF6D865-E0F2-4B77-9176-085F6B5C2740}"/>
              </a:ext>
            </a:extLst>
          </p:cNvPr>
          <p:cNvSpPr/>
          <p:nvPr/>
        </p:nvSpPr>
        <p:spPr>
          <a:xfrm rot="16200000" flipH="1" flipV="1">
            <a:off x="6904416" y="-1505746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rgbClr val="FBEDE1"/>
              </a:gs>
              <a:gs pos="0">
                <a:schemeClr val="accent1"/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71CD5FB2-846E-4470-AD3A-0171E8376019}"/>
              </a:ext>
            </a:extLst>
          </p:cNvPr>
          <p:cNvSpPr/>
          <p:nvPr/>
        </p:nvSpPr>
        <p:spPr>
          <a:xfrm rot="16200000" flipH="1" flipV="1">
            <a:off x="11073879" y="-1505746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1019129B-EB7F-4D1D-878A-91EDE6B2BECA}"/>
              </a:ext>
            </a:extLst>
          </p:cNvPr>
          <p:cNvSpPr/>
          <p:nvPr/>
        </p:nvSpPr>
        <p:spPr>
          <a:xfrm rot="5400000" flipH="1">
            <a:off x="8989147" y="3617904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419FD1E-822A-423D-BE5A-1DA023DA4A92}"/>
              </a:ext>
            </a:extLst>
          </p:cNvPr>
          <p:cNvSpPr/>
          <p:nvPr/>
        </p:nvSpPr>
        <p:spPr>
          <a:xfrm rot="16200000" flipH="1" flipV="1">
            <a:off x="6904416" y="3617904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rgbClr val="FBEDE1"/>
              </a:gs>
              <a:gs pos="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504BE453-6FF6-4587-B548-38B1A42E9AA1}"/>
              </a:ext>
            </a:extLst>
          </p:cNvPr>
          <p:cNvSpPr/>
          <p:nvPr/>
        </p:nvSpPr>
        <p:spPr>
          <a:xfrm rot="16200000" flipH="1" flipV="1">
            <a:off x="11073879" y="3617904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CFAB9D66-B095-4218-A1CA-2FE42CD247C2}"/>
              </a:ext>
            </a:extLst>
          </p:cNvPr>
          <p:cNvSpPr/>
          <p:nvPr/>
        </p:nvSpPr>
        <p:spPr>
          <a:xfrm rot="16200000">
            <a:off x="8989147" y="6178763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A0B0B907-290F-4137-87BB-DC4423430711}"/>
              </a:ext>
            </a:extLst>
          </p:cNvPr>
          <p:cNvSpPr/>
          <p:nvPr/>
        </p:nvSpPr>
        <p:spPr>
          <a:xfrm rot="5400000" flipV="1">
            <a:off x="6904416" y="6178763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0DB6F3AD-1E37-4541-894B-30429E75DF7F}"/>
              </a:ext>
            </a:extLst>
          </p:cNvPr>
          <p:cNvSpPr/>
          <p:nvPr/>
        </p:nvSpPr>
        <p:spPr>
          <a:xfrm rot="5400000" flipV="1">
            <a:off x="11073879" y="6178763"/>
            <a:ext cx="2560859" cy="2092341"/>
          </a:xfrm>
          <a:prstGeom prst="parallelogram">
            <a:avLst>
              <a:gd name="adj" fmla="val 17242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EC1C4E12-962F-47FD-A215-C8AC13EB9C9A}"/>
              </a:ext>
            </a:extLst>
          </p:cNvPr>
          <p:cNvSpPr/>
          <p:nvPr/>
        </p:nvSpPr>
        <p:spPr>
          <a:xfrm>
            <a:off x="7144567" y="3024188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D842F3C-EA3D-4D90-9786-562340C41B17}"/>
              </a:ext>
            </a:extLst>
          </p:cNvPr>
          <p:cNvSpPr/>
          <p:nvPr/>
        </p:nvSpPr>
        <p:spPr>
          <a:xfrm>
            <a:off x="7139826" y="463049"/>
            <a:ext cx="2084768" cy="717059"/>
          </a:xfrm>
          <a:custGeom>
            <a:avLst/>
            <a:gdLst>
              <a:gd name="connsiteX0" fmla="*/ 0 w 2084768"/>
              <a:gd name="connsiteY0" fmla="*/ 0 h 717059"/>
              <a:gd name="connsiteX1" fmla="*/ 2084768 w 2084768"/>
              <a:gd name="connsiteY1" fmla="*/ 358530 h 717059"/>
              <a:gd name="connsiteX2" fmla="*/ 0 w 2084768"/>
              <a:gd name="connsiteY2" fmla="*/ 717059 h 71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768" h="717059">
                <a:moveTo>
                  <a:pt x="0" y="0"/>
                </a:moveTo>
                <a:lnTo>
                  <a:pt x="2084768" y="358530"/>
                </a:lnTo>
                <a:lnTo>
                  <a:pt x="0" y="717059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57A55020-08D8-43B4-80E1-824D40DE509D}"/>
              </a:ext>
            </a:extLst>
          </p:cNvPr>
          <p:cNvSpPr/>
          <p:nvPr/>
        </p:nvSpPr>
        <p:spPr>
          <a:xfrm>
            <a:off x="9219418" y="462980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1" name="菱形 30">
            <a:extLst>
              <a:ext uri="{FF2B5EF4-FFF2-40B4-BE49-F238E27FC236}">
                <a16:creationId xmlns:a16="http://schemas.microsoft.com/office/drawing/2014/main" id="{53DCC621-17A4-4C28-9191-60E1A2250E01}"/>
              </a:ext>
            </a:extLst>
          </p:cNvPr>
          <p:cNvSpPr/>
          <p:nvPr/>
        </p:nvSpPr>
        <p:spPr>
          <a:xfrm>
            <a:off x="9225768" y="5581205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0BBD5A9E-1FD2-4D44-BEBE-E71F0952DDBA}"/>
              </a:ext>
            </a:extLst>
          </p:cNvPr>
          <p:cNvSpPr/>
          <p:nvPr/>
        </p:nvSpPr>
        <p:spPr>
          <a:xfrm>
            <a:off x="7139826" y="5581343"/>
            <a:ext cx="2084768" cy="717059"/>
          </a:xfrm>
          <a:custGeom>
            <a:avLst/>
            <a:gdLst>
              <a:gd name="connsiteX0" fmla="*/ 0 w 2084768"/>
              <a:gd name="connsiteY0" fmla="*/ 0 h 717059"/>
              <a:gd name="connsiteX1" fmla="*/ 2084768 w 2084768"/>
              <a:gd name="connsiteY1" fmla="*/ 358530 h 717059"/>
              <a:gd name="connsiteX2" fmla="*/ 0 w 2084768"/>
              <a:gd name="connsiteY2" fmla="*/ 717059 h 71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768" h="717059">
                <a:moveTo>
                  <a:pt x="0" y="0"/>
                </a:moveTo>
                <a:lnTo>
                  <a:pt x="2084768" y="358530"/>
                </a:lnTo>
                <a:lnTo>
                  <a:pt x="0" y="717059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C77E4B14-B933-4974-8096-6717DD93C6F7}"/>
              </a:ext>
            </a:extLst>
          </p:cNvPr>
          <p:cNvSpPr/>
          <p:nvPr/>
        </p:nvSpPr>
        <p:spPr>
          <a:xfrm>
            <a:off x="11309731" y="3024188"/>
            <a:ext cx="4170340" cy="717197"/>
          </a:xfrm>
          <a:prstGeom prst="diamond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7FA68C-65F9-42E6-884C-062F15930795}"/>
              </a:ext>
            </a:extLst>
          </p:cNvPr>
          <p:cNvSpPr/>
          <p:nvPr/>
        </p:nvSpPr>
        <p:spPr>
          <a:xfrm rot="16200000">
            <a:off x="-3867980" y="3271990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pic>
        <p:nvPicPr>
          <p:cNvPr id="59" name="图片 58" descr="图片包含 鸟, 线, 刀, 群&#10;&#10;描述已自动生成">
            <a:extLst>
              <a:ext uri="{FF2B5EF4-FFF2-40B4-BE49-F238E27FC236}">
                <a16:creationId xmlns:a16="http://schemas.microsoft.com/office/drawing/2014/main" id="{3EBEFF7B-D2B1-4BA4-A051-CBF7598D4C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476704" y="17127"/>
            <a:ext cx="8940297" cy="6858000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CD94D32-0B5B-44C6-89EA-1CEE419B0C07}"/>
              </a:ext>
            </a:extLst>
          </p:cNvPr>
          <p:cNvGrpSpPr/>
          <p:nvPr/>
        </p:nvGrpSpPr>
        <p:grpSpPr>
          <a:xfrm>
            <a:off x="124932" y="3024188"/>
            <a:ext cx="8528124" cy="4022896"/>
            <a:chOff x="174063" y="3489564"/>
            <a:chExt cx="7032280" cy="35285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0A7BDAC-7A09-4B0B-BC40-6DEFE06F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3" y="3489564"/>
              <a:ext cx="7032280" cy="352850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F94AC90-DEFF-432B-A348-519F8C52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88" y="4820677"/>
              <a:ext cx="4709564" cy="2041585"/>
            </a:xfrm>
            <a:prstGeom prst="rect">
              <a:avLst/>
            </a:prstGeom>
          </p:spPr>
        </p:pic>
      </p:grpSp>
      <p:sp>
        <p:nvSpPr>
          <p:cNvPr id="54" name="缺角矩形 53">
            <a:extLst>
              <a:ext uri="{FF2B5EF4-FFF2-40B4-BE49-F238E27FC236}">
                <a16:creationId xmlns:a16="http://schemas.microsoft.com/office/drawing/2014/main" id="{27B0782A-6442-4625-81B2-2D24728F829C}"/>
              </a:ext>
            </a:extLst>
          </p:cNvPr>
          <p:cNvSpPr/>
          <p:nvPr/>
        </p:nvSpPr>
        <p:spPr>
          <a:xfrm>
            <a:off x="1006775" y="3274035"/>
            <a:ext cx="2459722" cy="528700"/>
          </a:xfrm>
          <a:prstGeom prst="plaque">
            <a:avLst>
              <a:gd name="adj" fmla="val 12453"/>
            </a:avLst>
          </a:prstGeom>
          <a:gradFill>
            <a:gsLst>
              <a:gs pos="28000">
                <a:srgbClr val="EFC49C"/>
              </a:gs>
              <a:gs pos="80000">
                <a:schemeClr val="accent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4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B4514B0-A605-47C4-96BE-05E44263D1D0}"/>
              </a:ext>
            </a:extLst>
          </p:cNvPr>
          <p:cNvSpPr txBox="1"/>
          <p:nvPr/>
        </p:nvSpPr>
        <p:spPr>
          <a:xfrm>
            <a:off x="953667" y="3353719"/>
            <a:ext cx="256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考核三单片机最小系统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C2F2581-94A0-413C-B9AB-301E60F94634}"/>
              </a:ext>
            </a:extLst>
          </p:cNvPr>
          <p:cNvSpPr txBox="1"/>
          <p:nvPr/>
        </p:nvSpPr>
        <p:spPr>
          <a:xfrm>
            <a:off x="874713" y="941258"/>
            <a:ext cx="67897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endParaRPr kumimoji="0" lang="en-US" altLang="zh-CN" sz="5400" b="0" i="0" u="none" strike="noStrike" kern="1200" cap="none" spc="0" normalizeH="0" baseline="0" noProof="0" dirty="0">
              <a:ln>
                <a:solidFill>
                  <a:srgbClr val="1B4F80"/>
                </a:solidFill>
              </a:ln>
              <a:noFill/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5EABB6-1890-4371-8438-C446A838F868}"/>
              </a:ext>
            </a:extLst>
          </p:cNvPr>
          <p:cNvSpPr txBox="1"/>
          <p:nvPr/>
        </p:nvSpPr>
        <p:spPr>
          <a:xfrm>
            <a:off x="1350699" y="6118951"/>
            <a:ext cx="16445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" dirty="0">
                <a:solidFill>
                  <a:schemeClr val="bg1"/>
                </a:solidFill>
                <a:latin typeface="Arial Black" panose="020B0A04020102020204" pitchFamily="34" charset="0"/>
              </a:rPr>
              <a:t>DESIGN FROM</a:t>
            </a:r>
            <a:endParaRPr lang="zh-CN" altLang="en-US" sz="96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D43044-F0F6-48E8-8FC8-6A518885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7E8E-DCAF-4E83-B361-228567A63816}" type="datetime1">
              <a:rPr lang="zh-CN" altLang="en-US" smtClean="0"/>
              <a:t>2022/3/28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2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FFFFFF">
                <a:alpha val="50000"/>
              </a:srgbClr>
            </a:gs>
            <a:gs pos="0">
              <a:schemeClr val="accent1">
                <a:lumMod val="60000"/>
                <a:lumOff val="40000"/>
                <a:alpha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3818329" cy="699982"/>
            <a:chOff x="776531" y="1115341"/>
            <a:chExt cx="3818329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37128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时钟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电路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STC89C5xRC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系列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469992" y="2379530"/>
            <a:ext cx="4743381" cy="272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单片机内部有一个用于构成振荡器的高增益反相放大器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它的输入端为芯片引脚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XTAL1,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输出端为引脚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XTAL2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。这两个引脚外部跨接石英晶体振荡器和微调电容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构成一个稳定的自激振荡器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 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内部时钟方式的电路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如图所示。电路中的电容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C1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和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C2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的典型值通常选择为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30pF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。品体振荡频率通常选择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6MHz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12MHz(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可得到准确的定时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)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或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11.0592MHz(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可得到准确的串行通信波特率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)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的石英晶体。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21EF7A-DF91-1419-DBA4-3263E0028453}"/>
              </a:ext>
            </a:extLst>
          </p:cNvPr>
          <p:cNvGrpSpPr/>
          <p:nvPr/>
        </p:nvGrpSpPr>
        <p:grpSpPr>
          <a:xfrm>
            <a:off x="6978627" y="-6786981"/>
            <a:ext cx="15793800" cy="11048483"/>
            <a:chOff x="4481330" y="944072"/>
            <a:chExt cx="7586845" cy="53073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5E3C688-5AC5-8970-A4ED-61FA29F28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2" r="2130"/>
            <a:stretch/>
          </p:blipFill>
          <p:spPr>
            <a:xfrm>
              <a:off x="4481330" y="944072"/>
              <a:ext cx="7501120" cy="530734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984B7F-DBDA-9F15-B7DA-3793E4ED18C5}"/>
                </a:ext>
              </a:extLst>
            </p:cNvPr>
            <p:cNvSpPr/>
            <p:nvPr/>
          </p:nvSpPr>
          <p:spPr>
            <a:xfrm>
              <a:off x="9042751" y="4819650"/>
              <a:ext cx="3025424" cy="921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EF8E9-9793-9CD2-CEF7-E7DE00C31CF6}"/>
              </a:ext>
            </a:extLst>
          </p:cNvPr>
          <p:cNvSpPr/>
          <p:nvPr/>
        </p:nvSpPr>
        <p:spPr>
          <a:xfrm>
            <a:off x="6800170" y="2816877"/>
            <a:ext cx="12713109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0AC09C-C719-2C57-2F36-FC09C8C9B4F9}"/>
              </a:ext>
            </a:extLst>
          </p:cNvPr>
          <p:cNvGrpSpPr/>
          <p:nvPr/>
        </p:nvGrpSpPr>
        <p:grpSpPr>
          <a:xfrm>
            <a:off x="6059488" y="2816877"/>
            <a:ext cx="4972306" cy="3812143"/>
            <a:chOff x="12583786" y="2932946"/>
            <a:chExt cx="4940396" cy="378767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F427A49-EA37-C8C3-8836-E6A5E0B4D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3786" y="2932946"/>
              <a:ext cx="4940396" cy="3726184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4F1D91A-F46B-3A79-24A2-883975035384}"/>
                </a:ext>
              </a:extLst>
            </p:cNvPr>
            <p:cNvSpPr/>
            <p:nvPr/>
          </p:nvSpPr>
          <p:spPr>
            <a:xfrm>
              <a:off x="12700107" y="6079207"/>
              <a:ext cx="1239216" cy="641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D6819-1ACA-5DB0-64CF-62D501E0D9B0}"/>
              </a:ext>
            </a:extLst>
          </p:cNvPr>
          <p:cNvSpPr txBox="1"/>
          <p:nvPr/>
        </p:nvSpPr>
        <p:spPr>
          <a:xfrm>
            <a:off x="782596" y="6251416"/>
            <a:ext cx="1407758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①单片机原理与接口技术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</p:spTree>
    <p:extLst>
      <p:ext uri="{BB962C8B-B14F-4D97-AF65-F5344CB8AC3E}">
        <p14:creationId xmlns:p14="http://schemas.microsoft.com/office/powerpoint/2010/main" val="339128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FFFFFF">
                <a:alpha val="50000"/>
              </a:srgbClr>
            </a:gs>
            <a:gs pos="0">
              <a:schemeClr val="accent1">
                <a:lumMod val="60000"/>
                <a:lumOff val="40000"/>
                <a:alpha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3818329" cy="699982"/>
            <a:chOff x="776531" y="1115341"/>
            <a:chExt cx="3818329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372570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复位电路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STC89C5xRC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系列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486595" y="2506660"/>
            <a:ext cx="4475696" cy="213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单片机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上电时的自动复位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是通过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Vcc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(+5V)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电源给电容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充电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然后加给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RST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引脚一个短暂的高电平信号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此信号随着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Vcc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对电容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的充电过程而逐渐回落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即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RST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引脚上的高电平持续时间取决于电容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的充电时间。因此为保证系统能可靠复位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,RST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引脚上的高电平必须大于复位所要求的高电平的时间。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21EF7A-DF91-1419-DBA4-3263E0028453}"/>
              </a:ext>
            </a:extLst>
          </p:cNvPr>
          <p:cNvGrpSpPr/>
          <p:nvPr/>
        </p:nvGrpSpPr>
        <p:grpSpPr>
          <a:xfrm>
            <a:off x="6610102" y="967856"/>
            <a:ext cx="15793800" cy="11048483"/>
            <a:chOff x="4481330" y="944072"/>
            <a:chExt cx="7586845" cy="53073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5E3C688-5AC5-8970-A4ED-61FA29F28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2" r="2130"/>
            <a:stretch/>
          </p:blipFill>
          <p:spPr>
            <a:xfrm>
              <a:off x="4481330" y="944072"/>
              <a:ext cx="7501120" cy="530734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984B7F-DBDA-9F15-B7DA-3793E4ED18C5}"/>
                </a:ext>
              </a:extLst>
            </p:cNvPr>
            <p:cNvSpPr/>
            <p:nvPr/>
          </p:nvSpPr>
          <p:spPr>
            <a:xfrm>
              <a:off x="9042751" y="4819650"/>
              <a:ext cx="3025424" cy="921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4BEF8E9-9793-9CD2-CEF7-E7DE00C31CF6}"/>
              </a:ext>
            </a:extLst>
          </p:cNvPr>
          <p:cNvSpPr/>
          <p:nvPr/>
        </p:nvSpPr>
        <p:spPr>
          <a:xfrm flipH="1">
            <a:off x="7229710" y="2953196"/>
            <a:ext cx="1239216" cy="1243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F1D91A-F46B-3A79-24A2-883975035384}"/>
              </a:ext>
            </a:extLst>
          </p:cNvPr>
          <p:cNvSpPr/>
          <p:nvPr/>
        </p:nvSpPr>
        <p:spPr>
          <a:xfrm>
            <a:off x="6610102" y="5917071"/>
            <a:ext cx="1239216" cy="641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D6819-1ACA-5DB0-64CF-62D501E0D9B0}"/>
              </a:ext>
            </a:extLst>
          </p:cNvPr>
          <p:cNvSpPr txBox="1"/>
          <p:nvPr/>
        </p:nvSpPr>
        <p:spPr>
          <a:xfrm>
            <a:off x="782596" y="6251416"/>
            <a:ext cx="1407758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①单片机原理与接口技术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7082837-5BE8-7EA0-9ABD-0CB114F9921D}"/>
              </a:ext>
            </a:extLst>
          </p:cNvPr>
          <p:cNvGrpSpPr/>
          <p:nvPr/>
        </p:nvGrpSpPr>
        <p:grpSpPr>
          <a:xfrm>
            <a:off x="6098552" y="0"/>
            <a:ext cx="6556133" cy="3669361"/>
            <a:chOff x="6098552" y="0"/>
            <a:chExt cx="6556133" cy="366936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D35BD25-6E8C-1CC7-A780-B03ED640CDAC}"/>
                </a:ext>
              </a:extLst>
            </p:cNvPr>
            <p:cNvGrpSpPr/>
            <p:nvPr/>
          </p:nvGrpSpPr>
          <p:grpSpPr>
            <a:xfrm>
              <a:off x="6098552" y="350370"/>
              <a:ext cx="5564461" cy="3318991"/>
              <a:chOff x="6672442" y="397603"/>
              <a:chExt cx="5564461" cy="331899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B744CB0-901C-4D31-24FE-6872B7BF1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2442" y="397603"/>
                <a:ext cx="5564461" cy="3281145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6B57117-32B9-1082-5323-6B81146202C4}"/>
                  </a:ext>
                </a:extLst>
              </p:cNvPr>
              <p:cNvSpPr/>
              <p:nvPr/>
            </p:nvSpPr>
            <p:spPr>
              <a:xfrm>
                <a:off x="7597142" y="3215148"/>
                <a:ext cx="1239216" cy="501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2023C47-738A-E773-66E2-1805C728796B}"/>
                </a:ext>
              </a:extLst>
            </p:cNvPr>
            <p:cNvSpPr/>
            <p:nvPr/>
          </p:nvSpPr>
          <p:spPr>
            <a:xfrm flipH="1">
              <a:off x="11415469" y="0"/>
              <a:ext cx="1239216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13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FFFFFF">
                <a:alpha val="50000"/>
              </a:srgbClr>
            </a:gs>
            <a:gs pos="0">
              <a:schemeClr val="accent1">
                <a:lumMod val="60000"/>
                <a:lumOff val="40000"/>
                <a:alpha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3818329" cy="699982"/>
            <a:chOff x="776531" y="1115341"/>
            <a:chExt cx="3818329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372570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电源电路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STC89C5xRC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系列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21EF7A-DF91-1419-DBA4-3263E0028453}"/>
              </a:ext>
            </a:extLst>
          </p:cNvPr>
          <p:cNvGrpSpPr/>
          <p:nvPr/>
        </p:nvGrpSpPr>
        <p:grpSpPr>
          <a:xfrm>
            <a:off x="-3814126" y="3132698"/>
            <a:ext cx="15793800" cy="11048483"/>
            <a:chOff x="4481330" y="944072"/>
            <a:chExt cx="7586845" cy="53073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5E3C688-5AC5-8970-A4ED-61FA29F28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2" r="2130"/>
            <a:stretch/>
          </p:blipFill>
          <p:spPr>
            <a:xfrm>
              <a:off x="4481330" y="944072"/>
              <a:ext cx="7501120" cy="530734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984B7F-DBDA-9F15-B7DA-3793E4ED18C5}"/>
                </a:ext>
              </a:extLst>
            </p:cNvPr>
            <p:cNvSpPr/>
            <p:nvPr/>
          </p:nvSpPr>
          <p:spPr>
            <a:xfrm>
              <a:off x="9042751" y="4819650"/>
              <a:ext cx="3025424" cy="921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D6819-1ACA-5DB0-64CF-62D501E0D9B0}"/>
              </a:ext>
            </a:extLst>
          </p:cNvPr>
          <p:cNvSpPr txBox="1"/>
          <p:nvPr/>
        </p:nvSpPr>
        <p:spPr>
          <a:xfrm>
            <a:off x="782596" y="6251416"/>
            <a:ext cx="1407758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①单片机原理与接口技术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</p:spTree>
    <p:extLst>
      <p:ext uri="{BB962C8B-B14F-4D97-AF65-F5344CB8AC3E}">
        <p14:creationId xmlns:p14="http://schemas.microsoft.com/office/powerpoint/2010/main" val="115954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FFFFFF">
                <a:alpha val="50000"/>
              </a:srgbClr>
            </a:gs>
            <a:gs pos="0">
              <a:schemeClr val="accent1">
                <a:lumMod val="60000"/>
                <a:lumOff val="40000"/>
                <a:alpha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4644220" cy="699982"/>
            <a:chOff x="776531" y="1115341"/>
            <a:chExt cx="4644220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46442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串行下载电路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STC89C5xRC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系列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21EF7A-DF91-1419-DBA4-3263E0028453}"/>
              </a:ext>
            </a:extLst>
          </p:cNvPr>
          <p:cNvGrpSpPr/>
          <p:nvPr/>
        </p:nvGrpSpPr>
        <p:grpSpPr>
          <a:xfrm>
            <a:off x="6598231" y="-170935"/>
            <a:ext cx="15793800" cy="11048483"/>
            <a:chOff x="4481330" y="944072"/>
            <a:chExt cx="7586845" cy="53073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5E3C688-5AC5-8970-A4ED-61FA29F28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2" r="2130"/>
            <a:stretch/>
          </p:blipFill>
          <p:spPr>
            <a:xfrm>
              <a:off x="4481330" y="944072"/>
              <a:ext cx="7501120" cy="530734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984B7F-DBDA-9F15-B7DA-3793E4ED18C5}"/>
                </a:ext>
              </a:extLst>
            </p:cNvPr>
            <p:cNvSpPr/>
            <p:nvPr/>
          </p:nvSpPr>
          <p:spPr>
            <a:xfrm>
              <a:off x="9042751" y="4819650"/>
              <a:ext cx="3025424" cy="921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D6819-1ACA-5DB0-64CF-62D501E0D9B0}"/>
              </a:ext>
            </a:extLst>
          </p:cNvPr>
          <p:cNvSpPr txBox="1"/>
          <p:nvPr/>
        </p:nvSpPr>
        <p:spPr>
          <a:xfrm>
            <a:off x="782596" y="6251416"/>
            <a:ext cx="1407758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①单片机原理与接口技术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071FE8-86E7-2CE0-3419-BF88DC3630B7}"/>
              </a:ext>
            </a:extLst>
          </p:cNvPr>
          <p:cNvSpPr/>
          <p:nvPr/>
        </p:nvSpPr>
        <p:spPr>
          <a:xfrm>
            <a:off x="7597142" y="2507226"/>
            <a:ext cx="2195787" cy="2861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E8F833-402A-CE41-2D5C-1E209A1F3D01}"/>
              </a:ext>
            </a:extLst>
          </p:cNvPr>
          <p:cNvCxnSpPr/>
          <p:nvPr/>
        </p:nvCxnSpPr>
        <p:spPr>
          <a:xfrm>
            <a:off x="8403772" y="4484914"/>
            <a:ext cx="1509485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F3A4B82-6B53-B5FB-0683-BFAF7AF9D4FD}"/>
              </a:ext>
            </a:extLst>
          </p:cNvPr>
          <p:cNvCxnSpPr>
            <a:cxnSpLocks/>
          </p:cNvCxnSpPr>
          <p:nvPr/>
        </p:nvCxnSpPr>
        <p:spPr>
          <a:xfrm>
            <a:off x="8403772" y="4898572"/>
            <a:ext cx="1509485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83F03D1-1EEB-7416-0DB3-DD436AFE6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1" y="2056261"/>
            <a:ext cx="5204996" cy="40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1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7955513" y="266676"/>
            <a:ext cx="923330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Altium Designer</a:t>
            </a:r>
            <a:endParaRPr kumimoji="0" lang="zh-CN" altLang="en-US" sz="48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61FE61-6B16-40C0-A3A8-EC162821C7A1}"/>
              </a:ext>
            </a:extLst>
          </p:cNvPr>
          <p:cNvGrpSpPr/>
          <p:nvPr/>
        </p:nvGrpSpPr>
        <p:grpSpPr>
          <a:xfrm>
            <a:off x="1201833" y="1871551"/>
            <a:ext cx="3878986" cy="3514668"/>
            <a:chOff x="2386948" y="1278329"/>
            <a:chExt cx="3878986" cy="35146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6CC8EC-C918-4733-8AC2-1CAF9286BE78}"/>
                </a:ext>
              </a:extLst>
            </p:cNvPr>
            <p:cNvSpPr txBox="1"/>
            <p:nvPr/>
          </p:nvSpPr>
          <p:spPr>
            <a:xfrm>
              <a:off x="2386948" y="1315122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DFE9F3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9B0E4F-A27E-4396-A61A-048C406DCA17}"/>
                </a:ext>
              </a:extLst>
            </p:cNvPr>
            <p:cNvSpPr txBox="1"/>
            <p:nvPr/>
          </p:nvSpPr>
          <p:spPr>
            <a:xfrm>
              <a:off x="3623745" y="1278329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3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0" y="0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478838" y="2967335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Medium" panose="00000600000000000000" pitchFamily="2" charset="0"/>
              </a:rPr>
              <a:t>工业板定制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6860B1-D242-4B87-8D33-4CE02C26BEB5}"/>
              </a:ext>
            </a:extLst>
          </p:cNvPr>
          <p:cNvSpPr txBox="1"/>
          <p:nvPr/>
        </p:nvSpPr>
        <p:spPr>
          <a:xfrm>
            <a:off x="8361559" y="3418114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350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ED43FEFE-AAC9-411E-A214-189DDBAE40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"/>
                  <a:lumOff val="97000"/>
                </a:scheme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6FE8A0-1CE7-4F00-BFCE-AAC33939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7" y="-808600"/>
            <a:ext cx="8197647" cy="5793379"/>
          </a:xfrm>
          <a:prstGeom prst="rect">
            <a:avLst/>
          </a:prstGeom>
        </p:spPr>
      </p:pic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FD87301A-B744-4F1C-BFDB-3B1541F7252D}"/>
              </a:ext>
            </a:extLst>
          </p:cNvPr>
          <p:cNvSpPr/>
          <p:nvPr/>
        </p:nvSpPr>
        <p:spPr>
          <a:xfrm>
            <a:off x="0" y="1761572"/>
            <a:ext cx="12191997" cy="4300068"/>
          </a:xfrm>
          <a:custGeom>
            <a:avLst/>
            <a:gdLst>
              <a:gd name="connsiteX0" fmla="*/ 12191997 w 12191997"/>
              <a:gd name="connsiteY0" fmla="*/ 0 h 4300068"/>
              <a:gd name="connsiteX1" fmla="*/ 12191997 w 12191997"/>
              <a:gd name="connsiteY1" fmla="*/ 4300068 h 4300068"/>
              <a:gd name="connsiteX2" fmla="*/ 0 w 12191997"/>
              <a:gd name="connsiteY2" fmla="*/ 4300068 h 4300068"/>
              <a:gd name="connsiteX3" fmla="*/ 0 w 12191997"/>
              <a:gd name="connsiteY3" fmla="*/ 1549558 h 4300068"/>
              <a:gd name="connsiteX4" fmla="*/ 10940 w 12191997"/>
              <a:gd name="connsiteY4" fmla="*/ 1548545 h 4300068"/>
              <a:gd name="connsiteX5" fmla="*/ 22129 w 12191997"/>
              <a:gd name="connsiteY5" fmla="*/ 1547507 h 4300068"/>
              <a:gd name="connsiteX6" fmla="*/ 33325 w 12191997"/>
              <a:gd name="connsiteY6" fmla="*/ 1546468 h 4300068"/>
              <a:gd name="connsiteX7" fmla="*/ 44525 w 12191997"/>
              <a:gd name="connsiteY7" fmla="*/ 1545426 h 4300068"/>
              <a:gd name="connsiteX8" fmla="*/ 55730 w 12191997"/>
              <a:gd name="connsiteY8" fmla="*/ 1544383 h 4300068"/>
              <a:gd name="connsiteX9" fmla="*/ 66942 w 12191997"/>
              <a:gd name="connsiteY9" fmla="*/ 1543338 h 4300068"/>
              <a:gd name="connsiteX10" fmla="*/ 78160 w 12191997"/>
              <a:gd name="connsiteY10" fmla="*/ 1542290 h 4300068"/>
              <a:gd name="connsiteX11" fmla="*/ 89384 w 12191997"/>
              <a:gd name="connsiteY11" fmla="*/ 1541239 h 4300068"/>
              <a:gd name="connsiteX12" fmla="*/ 100614 w 12191997"/>
              <a:gd name="connsiteY12" fmla="*/ 1540186 h 4300068"/>
              <a:gd name="connsiteX13" fmla="*/ 111855 w 12191997"/>
              <a:gd name="connsiteY13" fmla="*/ 1539130 h 4300068"/>
              <a:gd name="connsiteX14" fmla="*/ 123100 w 12191997"/>
              <a:gd name="connsiteY14" fmla="*/ 1538070 h 4300068"/>
              <a:gd name="connsiteX15" fmla="*/ 134354 w 12191997"/>
              <a:gd name="connsiteY15" fmla="*/ 1537007 h 4300068"/>
              <a:gd name="connsiteX16" fmla="*/ 145618 w 12191997"/>
              <a:gd name="connsiteY16" fmla="*/ 1535942 h 4300068"/>
              <a:gd name="connsiteX17" fmla="*/ 156890 w 12191997"/>
              <a:gd name="connsiteY17" fmla="*/ 1534872 h 4300068"/>
              <a:gd name="connsiteX18" fmla="*/ 168171 w 12191997"/>
              <a:gd name="connsiteY18" fmla="*/ 1533799 h 4300068"/>
              <a:gd name="connsiteX19" fmla="*/ 179463 w 12191997"/>
              <a:gd name="connsiteY19" fmla="*/ 1532722 h 4300068"/>
              <a:gd name="connsiteX20" fmla="*/ 190765 w 12191997"/>
              <a:gd name="connsiteY20" fmla="*/ 1531641 h 4300068"/>
              <a:gd name="connsiteX21" fmla="*/ 202077 w 12191997"/>
              <a:gd name="connsiteY21" fmla="*/ 1530556 h 4300068"/>
              <a:gd name="connsiteX22" fmla="*/ 213400 w 12191997"/>
              <a:gd name="connsiteY22" fmla="*/ 1529466 h 4300068"/>
              <a:gd name="connsiteX23" fmla="*/ 224735 w 12191997"/>
              <a:gd name="connsiteY23" fmla="*/ 1528372 h 4300068"/>
              <a:gd name="connsiteX24" fmla="*/ 236081 w 12191997"/>
              <a:gd name="connsiteY24" fmla="*/ 1527273 h 4300068"/>
              <a:gd name="connsiteX25" fmla="*/ 247439 w 12191997"/>
              <a:gd name="connsiteY25" fmla="*/ 1526169 h 4300068"/>
              <a:gd name="connsiteX26" fmla="*/ 258811 w 12191997"/>
              <a:gd name="connsiteY26" fmla="*/ 1525061 h 4300068"/>
              <a:gd name="connsiteX27" fmla="*/ 270195 w 12191997"/>
              <a:gd name="connsiteY27" fmla="*/ 1523948 h 4300068"/>
              <a:gd name="connsiteX28" fmla="*/ 281592 w 12191997"/>
              <a:gd name="connsiteY28" fmla="*/ 1522829 h 4300068"/>
              <a:gd name="connsiteX29" fmla="*/ 293004 w 12191997"/>
              <a:gd name="connsiteY29" fmla="*/ 1521704 h 4300068"/>
              <a:gd name="connsiteX30" fmla="*/ 304429 w 12191997"/>
              <a:gd name="connsiteY30" fmla="*/ 1520574 h 4300068"/>
              <a:gd name="connsiteX31" fmla="*/ 315868 w 12191997"/>
              <a:gd name="connsiteY31" fmla="*/ 1519438 h 4300068"/>
              <a:gd name="connsiteX32" fmla="*/ 327324 w 12191997"/>
              <a:gd name="connsiteY32" fmla="*/ 1518296 h 4300068"/>
              <a:gd name="connsiteX33" fmla="*/ 338793 w 12191997"/>
              <a:gd name="connsiteY33" fmla="*/ 1517148 h 4300068"/>
              <a:gd name="connsiteX34" fmla="*/ 350280 w 12191997"/>
              <a:gd name="connsiteY34" fmla="*/ 1515994 h 4300068"/>
              <a:gd name="connsiteX35" fmla="*/ 361782 w 12191997"/>
              <a:gd name="connsiteY35" fmla="*/ 1514833 h 4300068"/>
              <a:gd name="connsiteX36" fmla="*/ 373300 w 12191997"/>
              <a:gd name="connsiteY36" fmla="*/ 1513666 h 4300068"/>
              <a:gd name="connsiteX37" fmla="*/ 384836 w 12191997"/>
              <a:gd name="connsiteY37" fmla="*/ 1512492 h 4300068"/>
              <a:gd name="connsiteX38" fmla="*/ 396389 w 12191997"/>
              <a:gd name="connsiteY38" fmla="*/ 1511311 h 4300068"/>
              <a:gd name="connsiteX39" fmla="*/ 407959 w 12191997"/>
              <a:gd name="connsiteY39" fmla="*/ 1510124 h 4300068"/>
              <a:gd name="connsiteX40" fmla="*/ 419548 w 12191997"/>
              <a:gd name="connsiteY40" fmla="*/ 1508929 h 4300068"/>
              <a:gd name="connsiteX41" fmla="*/ 431156 w 12191997"/>
              <a:gd name="connsiteY41" fmla="*/ 1507726 h 4300068"/>
              <a:gd name="connsiteX42" fmla="*/ 442782 w 12191997"/>
              <a:gd name="connsiteY42" fmla="*/ 1506516 h 4300068"/>
              <a:gd name="connsiteX43" fmla="*/ 454428 w 12191997"/>
              <a:gd name="connsiteY43" fmla="*/ 1505298 h 4300068"/>
              <a:gd name="connsiteX44" fmla="*/ 466093 w 12191997"/>
              <a:gd name="connsiteY44" fmla="*/ 1504072 h 4300068"/>
              <a:gd name="connsiteX45" fmla="*/ 477778 w 12191997"/>
              <a:gd name="connsiteY45" fmla="*/ 1502839 h 4300068"/>
              <a:gd name="connsiteX46" fmla="*/ 489484 w 12191997"/>
              <a:gd name="connsiteY46" fmla="*/ 1501597 h 4300068"/>
              <a:gd name="connsiteX47" fmla="*/ 501211 w 12191997"/>
              <a:gd name="connsiteY47" fmla="*/ 1500347 h 4300068"/>
              <a:gd name="connsiteX48" fmla="*/ 512958 w 12191997"/>
              <a:gd name="connsiteY48" fmla="*/ 1499088 h 4300068"/>
              <a:gd name="connsiteX49" fmla="*/ 524729 w 12191997"/>
              <a:gd name="connsiteY49" fmla="*/ 1497821 h 4300068"/>
              <a:gd name="connsiteX50" fmla="*/ 536520 w 12191997"/>
              <a:gd name="connsiteY50" fmla="*/ 1496545 h 4300068"/>
              <a:gd name="connsiteX51" fmla="*/ 548335 w 12191997"/>
              <a:gd name="connsiteY51" fmla="*/ 1495259 h 4300068"/>
              <a:gd name="connsiteX52" fmla="*/ 560172 w 12191997"/>
              <a:gd name="connsiteY52" fmla="*/ 1493965 h 4300068"/>
              <a:gd name="connsiteX53" fmla="*/ 572033 w 12191997"/>
              <a:gd name="connsiteY53" fmla="*/ 1492661 h 4300068"/>
              <a:gd name="connsiteX54" fmla="*/ 583916 w 12191997"/>
              <a:gd name="connsiteY54" fmla="*/ 1491348 h 4300068"/>
              <a:gd name="connsiteX55" fmla="*/ 595825 w 12191997"/>
              <a:gd name="connsiteY55" fmla="*/ 1490026 h 4300068"/>
              <a:gd name="connsiteX56" fmla="*/ 607758 w 12191997"/>
              <a:gd name="connsiteY56" fmla="*/ 1488693 h 4300068"/>
              <a:gd name="connsiteX57" fmla="*/ 619716 w 12191997"/>
              <a:gd name="connsiteY57" fmla="*/ 1487351 h 4300068"/>
              <a:gd name="connsiteX58" fmla="*/ 631698 w 12191997"/>
              <a:gd name="connsiteY58" fmla="*/ 1485998 h 4300068"/>
              <a:gd name="connsiteX59" fmla="*/ 643707 w 12191997"/>
              <a:gd name="connsiteY59" fmla="*/ 1484636 h 4300068"/>
              <a:gd name="connsiteX60" fmla="*/ 655741 w 12191997"/>
              <a:gd name="connsiteY60" fmla="*/ 1483262 h 4300068"/>
              <a:gd name="connsiteX61" fmla="*/ 667803 w 12191997"/>
              <a:gd name="connsiteY61" fmla="*/ 1481879 h 4300068"/>
              <a:gd name="connsiteX62" fmla="*/ 679890 w 12191997"/>
              <a:gd name="connsiteY62" fmla="*/ 1480484 h 4300068"/>
              <a:gd name="connsiteX63" fmla="*/ 692007 w 12191997"/>
              <a:gd name="connsiteY63" fmla="*/ 1479079 h 4300068"/>
              <a:gd name="connsiteX64" fmla="*/ 704148 w 12191997"/>
              <a:gd name="connsiteY64" fmla="*/ 1477662 h 4300068"/>
              <a:gd name="connsiteX65" fmla="*/ 716319 w 12191997"/>
              <a:gd name="connsiteY65" fmla="*/ 1476235 h 4300068"/>
              <a:gd name="connsiteX66" fmla="*/ 728519 w 12191997"/>
              <a:gd name="connsiteY66" fmla="*/ 1474796 h 4300068"/>
              <a:gd name="connsiteX67" fmla="*/ 740746 w 12191997"/>
              <a:gd name="connsiteY67" fmla="*/ 1473345 h 4300068"/>
              <a:gd name="connsiteX68" fmla="*/ 753004 w 12191997"/>
              <a:gd name="connsiteY68" fmla="*/ 1471883 h 4300068"/>
              <a:gd name="connsiteX69" fmla="*/ 765291 w 12191997"/>
              <a:gd name="connsiteY69" fmla="*/ 1470409 h 4300068"/>
              <a:gd name="connsiteX70" fmla="*/ 777608 w 12191997"/>
              <a:gd name="connsiteY70" fmla="*/ 1468922 h 4300068"/>
              <a:gd name="connsiteX71" fmla="*/ 789954 w 12191997"/>
              <a:gd name="connsiteY71" fmla="*/ 1467424 h 4300068"/>
              <a:gd name="connsiteX72" fmla="*/ 802333 w 12191997"/>
              <a:gd name="connsiteY72" fmla="*/ 1465913 h 4300068"/>
              <a:gd name="connsiteX73" fmla="*/ 814742 w 12191997"/>
              <a:gd name="connsiteY73" fmla="*/ 1464390 h 4300068"/>
              <a:gd name="connsiteX74" fmla="*/ 827183 w 12191997"/>
              <a:gd name="connsiteY74" fmla="*/ 1462854 h 4300068"/>
              <a:gd name="connsiteX75" fmla="*/ 839656 w 12191997"/>
              <a:gd name="connsiteY75" fmla="*/ 1461306 h 4300068"/>
              <a:gd name="connsiteX76" fmla="*/ 852161 w 12191997"/>
              <a:gd name="connsiteY76" fmla="*/ 1459744 h 4300068"/>
              <a:gd name="connsiteX77" fmla="*/ 864700 w 12191997"/>
              <a:gd name="connsiteY77" fmla="*/ 1458169 h 4300068"/>
              <a:gd name="connsiteX78" fmla="*/ 877271 w 12191997"/>
              <a:gd name="connsiteY78" fmla="*/ 1456581 h 4300068"/>
              <a:gd name="connsiteX79" fmla="*/ 889875 w 12191997"/>
              <a:gd name="connsiteY79" fmla="*/ 1454979 h 4300068"/>
              <a:gd name="connsiteX80" fmla="*/ 902515 w 12191997"/>
              <a:gd name="connsiteY80" fmla="*/ 1453364 h 4300068"/>
              <a:gd name="connsiteX81" fmla="*/ 915188 w 12191997"/>
              <a:gd name="connsiteY81" fmla="*/ 1451735 h 4300068"/>
              <a:gd name="connsiteX82" fmla="*/ 927896 w 12191997"/>
              <a:gd name="connsiteY82" fmla="*/ 1450092 h 4300068"/>
              <a:gd name="connsiteX83" fmla="*/ 940639 w 12191997"/>
              <a:gd name="connsiteY83" fmla="*/ 1448435 h 4300068"/>
              <a:gd name="connsiteX84" fmla="*/ 953417 w 12191997"/>
              <a:gd name="connsiteY84" fmla="*/ 1446763 h 4300068"/>
              <a:gd name="connsiteX85" fmla="*/ 966233 w 12191997"/>
              <a:gd name="connsiteY85" fmla="*/ 1445078 h 4300068"/>
              <a:gd name="connsiteX86" fmla="*/ 979083 w 12191997"/>
              <a:gd name="connsiteY86" fmla="*/ 1443378 h 4300068"/>
              <a:gd name="connsiteX87" fmla="*/ 991971 w 12191997"/>
              <a:gd name="connsiteY87" fmla="*/ 1441663 h 4300068"/>
              <a:gd name="connsiteX88" fmla="*/ 1004897 w 12191997"/>
              <a:gd name="connsiteY88" fmla="*/ 1439933 h 4300068"/>
              <a:gd name="connsiteX89" fmla="*/ 1017858 w 12191997"/>
              <a:gd name="connsiteY89" fmla="*/ 1438188 h 4300068"/>
              <a:gd name="connsiteX90" fmla="*/ 1030860 w 12191997"/>
              <a:gd name="connsiteY90" fmla="*/ 1436428 h 4300068"/>
              <a:gd name="connsiteX91" fmla="*/ 1043898 w 12191997"/>
              <a:gd name="connsiteY91" fmla="*/ 1434652 h 4300068"/>
              <a:gd name="connsiteX92" fmla="*/ 1056976 w 12191997"/>
              <a:gd name="connsiteY92" fmla="*/ 1432861 h 4300068"/>
              <a:gd name="connsiteX93" fmla="*/ 1083241 w 12191997"/>
              <a:gd name="connsiteY93" fmla="*/ 1429232 h 4300068"/>
              <a:gd name="connsiteX94" fmla="*/ 1096494 w 12191997"/>
              <a:gd name="connsiteY94" fmla="*/ 1427374 h 4300068"/>
              <a:gd name="connsiteX95" fmla="*/ 1109740 w 12191997"/>
              <a:gd name="connsiteY95" fmla="*/ 1425483 h 4300068"/>
              <a:gd name="connsiteX96" fmla="*/ 1123009 w 12191997"/>
              <a:gd name="connsiteY96" fmla="*/ 1423556 h 4300068"/>
              <a:gd name="connsiteX97" fmla="*/ 1136298 w 12191997"/>
              <a:gd name="connsiteY97" fmla="*/ 1421593 h 4300068"/>
              <a:gd name="connsiteX98" fmla="*/ 1149609 w 12191997"/>
              <a:gd name="connsiteY98" fmla="*/ 1419596 h 4300068"/>
              <a:gd name="connsiteX99" fmla="*/ 1162942 w 12191997"/>
              <a:gd name="connsiteY99" fmla="*/ 1417566 h 4300068"/>
              <a:gd name="connsiteX100" fmla="*/ 1176297 w 12191997"/>
              <a:gd name="connsiteY100" fmla="*/ 1415504 h 4300068"/>
              <a:gd name="connsiteX101" fmla="*/ 1189674 w 12191997"/>
              <a:gd name="connsiteY101" fmla="*/ 1413409 h 4300068"/>
              <a:gd name="connsiteX102" fmla="*/ 1203073 w 12191997"/>
              <a:gd name="connsiteY102" fmla="*/ 1411284 h 4300068"/>
              <a:gd name="connsiteX103" fmla="*/ 1216496 w 12191997"/>
              <a:gd name="connsiteY103" fmla="*/ 1409129 h 4300068"/>
              <a:gd name="connsiteX104" fmla="*/ 1229938 w 12191997"/>
              <a:gd name="connsiteY104" fmla="*/ 1406943 h 4300068"/>
              <a:gd name="connsiteX105" fmla="*/ 1243405 w 12191997"/>
              <a:gd name="connsiteY105" fmla="*/ 1404730 h 4300068"/>
              <a:gd name="connsiteX106" fmla="*/ 1256894 w 12191997"/>
              <a:gd name="connsiteY106" fmla="*/ 1402489 h 4300068"/>
              <a:gd name="connsiteX107" fmla="*/ 1270407 w 12191997"/>
              <a:gd name="connsiteY107" fmla="*/ 1400221 h 4300068"/>
              <a:gd name="connsiteX108" fmla="*/ 1283941 w 12191997"/>
              <a:gd name="connsiteY108" fmla="*/ 1397927 h 4300068"/>
              <a:gd name="connsiteX109" fmla="*/ 1297501 w 12191997"/>
              <a:gd name="connsiteY109" fmla="*/ 1395607 h 4300068"/>
              <a:gd name="connsiteX110" fmla="*/ 1311080 w 12191997"/>
              <a:gd name="connsiteY110" fmla="*/ 1393263 h 4300068"/>
              <a:gd name="connsiteX111" fmla="*/ 1324684 w 12191997"/>
              <a:gd name="connsiteY111" fmla="*/ 1390896 h 4300068"/>
              <a:gd name="connsiteX112" fmla="*/ 1338314 w 12191997"/>
              <a:gd name="connsiteY112" fmla="*/ 1388505 h 4300068"/>
              <a:gd name="connsiteX113" fmla="*/ 1351964 w 12191997"/>
              <a:gd name="connsiteY113" fmla="*/ 1386092 h 4300068"/>
              <a:gd name="connsiteX114" fmla="*/ 1365639 w 12191997"/>
              <a:gd name="connsiteY114" fmla="*/ 1383659 h 4300068"/>
              <a:gd name="connsiteX115" fmla="*/ 1379338 w 12191997"/>
              <a:gd name="connsiteY115" fmla="*/ 1381205 h 4300068"/>
              <a:gd name="connsiteX116" fmla="*/ 1393061 w 12191997"/>
              <a:gd name="connsiteY116" fmla="*/ 1378731 h 4300068"/>
              <a:gd name="connsiteX117" fmla="*/ 1406808 w 12191997"/>
              <a:gd name="connsiteY117" fmla="*/ 1376239 h 4300068"/>
              <a:gd name="connsiteX118" fmla="*/ 1420579 w 12191997"/>
              <a:gd name="connsiteY118" fmla="*/ 1373729 h 4300068"/>
              <a:gd name="connsiteX119" fmla="*/ 1434374 w 12191997"/>
              <a:gd name="connsiteY119" fmla="*/ 1371201 h 4300068"/>
              <a:gd name="connsiteX120" fmla="*/ 1448194 w 12191997"/>
              <a:gd name="connsiteY120" fmla="*/ 1368657 h 4300068"/>
              <a:gd name="connsiteX121" fmla="*/ 1462038 w 12191997"/>
              <a:gd name="connsiteY121" fmla="*/ 1366097 h 4300068"/>
              <a:gd name="connsiteX122" fmla="*/ 1475907 w 12191997"/>
              <a:gd name="connsiteY122" fmla="*/ 1363523 h 4300068"/>
              <a:gd name="connsiteX123" fmla="*/ 1489801 w 12191997"/>
              <a:gd name="connsiteY123" fmla="*/ 1360935 h 4300068"/>
              <a:gd name="connsiteX124" fmla="*/ 1503719 w 12191997"/>
              <a:gd name="connsiteY124" fmla="*/ 1358334 h 4300068"/>
              <a:gd name="connsiteX125" fmla="*/ 1517663 w 12191997"/>
              <a:gd name="connsiteY125" fmla="*/ 1355720 h 4300068"/>
              <a:gd name="connsiteX126" fmla="*/ 1531631 w 12191997"/>
              <a:gd name="connsiteY126" fmla="*/ 1353095 h 4300068"/>
              <a:gd name="connsiteX127" fmla="*/ 1545626 w 12191997"/>
              <a:gd name="connsiteY127" fmla="*/ 1350459 h 4300068"/>
              <a:gd name="connsiteX128" fmla="*/ 1559644 w 12191997"/>
              <a:gd name="connsiteY128" fmla="*/ 1347813 h 4300068"/>
              <a:gd name="connsiteX129" fmla="*/ 1573689 w 12191997"/>
              <a:gd name="connsiteY129" fmla="*/ 1345159 h 4300068"/>
              <a:gd name="connsiteX130" fmla="*/ 1587759 w 12191997"/>
              <a:gd name="connsiteY130" fmla="*/ 1342496 h 4300068"/>
              <a:gd name="connsiteX131" fmla="*/ 1601856 w 12191997"/>
              <a:gd name="connsiteY131" fmla="*/ 1339825 h 4300068"/>
              <a:gd name="connsiteX132" fmla="*/ 1615978 w 12191997"/>
              <a:gd name="connsiteY132" fmla="*/ 1337148 h 4300068"/>
              <a:gd name="connsiteX133" fmla="*/ 1630125 w 12191997"/>
              <a:gd name="connsiteY133" fmla="*/ 1334465 h 4300068"/>
              <a:gd name="connsiteX134" fmla="*/ 1644300 w 12191997"/>
              <a:gd name="connsiteY134" fmla="*/ 1331777 h 4300068"/>
              <a:gd name="connsiteX135" fmla="*/ 1658499 w 12191997"/>
              <a:gd name="connsiteY135" fmla="*/ 1329084 h 4300068"/>
              <a:gd name="connsiteX136" fmla="*/ 1672726 w 12191997"/>
              <a:gd name="connsiteY136" fmla="*/ 1326389 h 4300068"/>
              <a:gd name="connsiteX137" fmla="*/ 1686979 w 12191997"/>
              <a:gd name="connsiteY137" fmla="*/ 1323690 h 4300068"/>
              <a:gd name="connsiteX138" fmla="*/ 1701259 w 12191997"/>
              <a:gd name="connsiteY138" fmla="*/ 1320990 h 4300068"/>
              <a:gd name="connsiteX139" fmla="*/ 1715565 w 12191997"/>
              <a:gd name="connsiteY139" fmla="*/ 1318289 h 4300068"/>
              <a:gd name="connsiteX140" fmla="*/ 1729898 w 12191997"/>
              <a:gd name="connsiteY140" fmla="*/ 1315588 h 4300068"/>
              <a:gd name="connsiteX141" fmla="*/ 1744258 w 12191997"/>
              <a:gd name="connsiteY141" fmla="*/ 1312887 h 4300068"/>
              <a:gd name="connsiteX142" fmla="*/ 1758645 w 12191997"/>
              <a:gd name="connsiteY142" fmla="*/ 1310188 h 4300068"/>
              <a:gd name="connsiteX143" fmla="*/ 1773060 w 12191997"/>
              <a:gd name="connsiteY143" fmla="*/ 1307490 h 4300068"/>
              <a:gd name="connsiteX144" fmla="*/ 1787501 w 12191997"/>
              <a:gd name="connsiteY144" fmla="*/ 1304796 h 4300068"/>
              <a:gd name="connsiteX145" fmla="*/ 1801970 w 12191997"/>
              <a:gd name="connsiteY145" fmla="*/ 1302105 h 4300068"/>
              <a:gd name="connsiteX146" fmla="*/ 1816466 w 12191997"/>
              <a:gd name="connsiteY146" fmla="*/ 1299420 h 4300068"/>
              <a:gd name="connsiteX147" fmla="*/ 1830991 w 12191997"/>
              <a:gd name="connsiteY147" fmla="*/ 1296740 h 4300068"/>
              <a:gd name="connsiteX148" fmla="*/ 1845542 w 12191997"/>
              <a:gd name="connsiteY148" fmla="*/ 1294065 h 4300068"/>
              <a:gd name="connsiteX149" fmla="*/ 1860123 w 12191997"/>
              <a:gd name="connsiteY149" fmla="*/ 1291399 h 4300068"/>
              <a:gd name="connsiteX150" fmla="*/ 1874730 w 12191997"/>
              <a:gd name="connsiteY150" fmla="*/ 1288739 h 4300068"/>
              <a:gd name="connsiteX151" fmla="*/ 1889367 w 12191997"/>
              <a:gd name="connsiteY151" fmla="*/ 1286089 h 4300068"/>
              <a:gd name="connsiteX152" fmla="*/ 1904030 w 12191997"/>
              <a:gd name="connsiteY152" fmla="*/ 1283447 h 4300068"/>
              <a:gd name="connsiteX153" fmla="*/ 1918723 w 12191997"/>
              <a:gd name="connsiteY153" fmla="*/ 1280817 h 4300068"/>
              <a:gd name="connsiteX154" fmla="*/ 1933444 w 12191997"/>
              <a:gd name="connsiteY154" fmla="*/ 1278197 h 4300068"/>
              <a:gd name="connsiteX155" fmla="*/ 1948193 w 12191997"/>
              <a:gd name="connsiteY155" fmla="*/ 1275589 h 4300068"/>
              <a:gd name="connsiteX156" fmla="*/ 1962972 w 12191997"/>
              <a:gd name="connsiteY156" fmla="*/ 1272994 h 4300068"/>
              <a:gd name="connsiteX157" fmla="*/ 1977780 w 12191997"/>
              <a:gd name="connsiteY157" fmla="*/ 1270412 h 4300068"/>
              <a:gd name="connsiteX158" fmla="*/ 1992616 w 12191997"/>
              <a:gd name="connsiteY158" fmla="*/ 1267844 h 4300068"/>
              <a:gd name="connsiteX159" fmla="*/ 2007481 w 12191997"/>
              <a:gd name="connsiteY159" fmla="*/ 1265292 h 4300068"/>
              <a:gd name="connsiteX160" fmla="*/ 2022375 w 12191997"/>
              <a:gd name="connsiteY160" fmla="*/ 1262755 h 4300068"/>
              <a:gd name="connsiteX161" fmla="*/ 2037299 w 12191997"/>
              <a:gd name="connsiteY161" fmla="*/ 1260235 h 4300068"/>
              <a:gd name="connsiteX162" fmla="*/ 2052252 w 12191997"/>
              <a:gd name="connsiteY162" fmla="*/ 1257733 h 4300068"/>
              <a:gd name="connsiteX163" fmla="*/ 2067235 w 12191997"/>
              <a:gd name="connsiteY163" fmla="*/ 1255249 h 4300068"/>
              <a:gd name="connsiteX164" fmla="*/ 2082246 w 12191997"/>
              <a:gd name="connsiteY164" fmla="*/ 1252783 h 4300068"/>
              <a:gd name="connsiteX165" fmla="*/ 2097290 w 12191997"/>
              <a:gd name="connsiteY165" fmla="*/ 1250339 h 4300068"/>
              <a:gd name="connsiteX166" fmla="*/ 2112362 w 12191997"/>
              <a:gd name="connsiteY166" fmla="*/ 1247914 h 4300068"/>
              <a:gd name="connsiteX167" fmla="*/ 2127464 w 12191997"/>
              <a:gd name="connsiteY167" fmla="*/ 1245511 h 4300068"/>
              <a:gd name="connsiteX168" fmla="*/ 2142595 w 12191997"/>
              <a:gd name="connsiteY168" fmla="*/ 1243130 h 4300068"/>
              <a:gd name="connsiteX169" fmla="*/ 2157758 w 12191997"/>
              <a:gd name="connsiteY169" fmla="*/ 1240773 h 4300068"/>
              <a:gd name="connsiteX170" fmla="*/ 2172952 w 12191997"/>
              <a:gd name="connsiteY170" fmla="*/ 1238439 h 4300068"/>
              <a:gd name="connsiteX171" fmla="*/ 2188174 w 12191997"/>
              <a:gd name="connsiteY171" fmla="*/ 1236129 h 4300068"/>
              <a:gd name="connsiteX172" fmla="*/ 2203429 w 12191997"/>
              <a:gd name="connsiteY172" fmla="*/ 1233847 h 4300068"/>
              <a:gd name="connsiteX173" fmla="*/ 2218713 w 12191997"/>
              <a:gd name="connsiteY173" fmla="*/ 1231589 h 4300068"/>
              <a:gd name="connsiteX174" fmla="*/ 2234029 w 12191997"/>
              <a:gd name="connsiteY174" fmla="*/ 1229359 h 4300068"/>
              <a:gd name="connsiteX175" fmla="*/ 2249375 w 12191997"/>
              <a:gd name="connsiteY175" fmla="*/ 1227156 h 4300068"/>
              <a:gd name="connsiteX176" fmla="*/ 2264753 w 12191997"/>
              <a:gd name="connsiteY176" fmla="*/ 1224983 h 4300068"/>
              <a:gd name="connsiteX177" fmla="*/ 2280162 w 12191997"/>
              <a:gd name="connsiteY177" fmla="*/ 1222839 h 4300068"/>
              <a:gd name="connsiteX178" fmla="*/ 2295601 w 12191997"/>
              <a:gd name="connsiteY178" fmla="*/ 1220725 h 4300068"/>
              <a:gd name="connsiteX179" fmla="*/ 2311073 w 12191997"/>
              <a:gd name="connsiteY179" fmla="*/ 1218643 h 4300068"/>
              <a:gd name="connsiteX180" fmla="*/ 2326576 w 12191997"/>
              <a:gd name="connsiteY180" fmla="*/ 1216591 h 4300068"/>
              <a:gd name="connsiteX181" fmla="*/ 2342111 w 12191997"/>
              <a:gd name="connsiteY181" fmla="*/ 1214574 h 4300068"/>
              <a:gd name="connsiteX182" fmla="*/ 2357678 w 12191997"/>
              <a:gd name="connsiteY182" fmla="*/ 1212589 h 4300068"/>
              <a:gd name="connsiteX183" fmla="*/ 2373276 w 12191997"/>
              <a:gd name="connsiteY183" fmla="*/ 1210638 h 4300068"/>
              <a:gd name="connsiteX184" fmla="*/ 2388906 w 12191997"/>
              <a:gd name="connsiteY184" fmla="*/ 1208724 h 4300068"/>
              <a:gd name="connsiteX185" fmla="*/ 2404570 w 12191997"/>
              <a:gd name="connsiteY185" fmla="*/ 1206845 h 4300068"/>
              <a:gd name="connsiteX186" fmla="*/ 2420264 w 12191997"/>
              <a:gd name="connsiteY186" fmla="*/ 1205002 h 4300068"/>
              <a:gd name="connsiteX187" fmla="*/ 2435992 w 12191997"/>
              <a:gd name="connsiteY187" fmla="*/ 1203197 h 4300068"/>
              <a:gd name="connsiteX188" fmla="*/ 2451752 w 12191997"/>
              <a:gd name="connsiteY188" fmla="*/ 1201430 h 4300068"/>
              <a:gd name="connsiteX189" fmla="*/ 2467544 w 12191997"/>
              <a:gd name="connsiteY189" fmla="*/ 1199703 h 4300068"/>
              <a:gd name="connsiteX190" fmla="*/ 2483370 w 12191997"/>
              <a:gd name="connsiteY190" fmla="*/ 1198015 h 4300068"/>
              <a:gd name="connsiteX191" fmla="*/ 2499226 w 12191997"/>
              <a:gd name="connsiteY191" fmla="*/ 1196368 h 4300068"/>
              <a:gd name="connsiteX192" fmla="*/ 2531075 w 12191997"/>
              <a:gd name="connsiteY192" fmla="*/ 1193196 h 4300068"/>
              <a:gd name="connsiteX193" fmla="*/ 2546962 w 12191997"/>
              <a:gd name="connsiteY193" fmla="*/ 1191692 h 4300068"/>
              <a:gd name="connsiteX194" fmla="*/ 2562930 w 12191997"/>
              <a:gd name="connsiteY194" fmla="*/ 1190246 h 4300068"/>
              <a:gd name="connsiteX195" fmla="*/ 2578935 w 12191997"/>
              <a:gd name="connsiteY195" fmla="*/ 1188861 h 4300068"/>
              <a:gd name="connsiteX196" fmla="*/ 2594972 w 12191997"/>
              <a:gd name="connsiteY196" fmla="*/ 1187533 h 4300068"/>
              <a:gd name="connsiteX197" fmla="*/ 2611047 w 12191997"/>
              <a:gd name="connsiteY197" fmla="*/ 1186264 h 4300068"/>
              <a:gd name="connsiteX198" fmla="*/ 2627158 w 12191997"/>
              <a:gd name="connsiteY198" fmla="*/ 1185052 h 4300068"/>
              <a:gd name="connsiteX199" fmla="*/ 2643303 w 12191997"/>
              <a:gd name="connsiteY199" fmla="*/ 1183893 h 4300068"/>
              <a:gd name="connsiteX200" fmla="*/ 2659483 w 12191997"/>
              <a:gd name="connsiteY200" fmla="*/ 1182789 h 4300068"/>
              <a:gd name="connsiteX201" fmla="*/ 2675700 w 12191997"/>
              <a:gd name="connsiteY201" fmla="*/ 1181736 h 4300068"/>
              <a:gd name="connsiteX202" fmla="*/ 2691951 w 12191997"/>
              <a:gd name="connsiteY202" fmla="*/ 1180734 h 4300068"/>
              <a:gd name="connsiteX203" fmla="*/ 2708235 w 12191997"/>
              <a:gd name="connsiteY203" fmla="*/ 1179781 h 4300068"/>
              <a:gd name="connsiteX204" fmla="*/ 2724556 w 12191997"/>
              <a:gd name="connsiteY204" fmla="*/ 1178876 h 4300068"/>
              <a:gd name="connsiteX205" fmla="*/ 2740911 w 12191997"/>
              <a:gd name="connsiteY205" fmla="*/ 1178017 h 4300068"/>
              <a:gd name="connsiteX206" fmla="*/ 2757300 w 12191997"/>
              <a:gd name="connsiteY206" fmla="*/ 1177203 h 4300068"/>
              <a:gd name="connsiteX207" fmla="*/ 2773725 w 12191997"/>
              <a:gd name="connsiteY207" fmla="*/ 1176433 h 4300068"/>
              <a:gd name="connsiteX208" fmla="*/ 2790183 w 12191997"/>
              <a:gd name="connsiteY208" fmla="*/ 1175705 h 4300068"/>
              <a:gd name="connsiteX209" fmla="*/ 2806674 w 12191997"/>
              <a:gd name="connsiteY209" fmla="*/ 1175018 h 4300068"/>
              <a:gd name="connsiteX210" fmla="*/ 2823201 w 12191997"/>
              <a:gd name="connsiteY210" fmla="*/ 1174370 h 4300068"/>
              <a:gd name="connsiteX211" fmla="*/ 2839763 w 12191997"/>
              <a:gd name="connsiteY211" fmla="*/ 1173760 h 4300068"/>
              <a:gd name="connsiteX212" fmla="*/ 2856356 w 12191997"/>
              <a:gd name="connsiteY212" fmla="*/ 1173186 h 4300068"/>
              <a:gd name="connsiteX213" fmla="*/ 2872984 w 12191997"/>
              <a:gd name="connsiteY213" fmla="*/ 1172648 h 4300068"/>
              <a:gd name="connsiteX214" fmla="*/ 2889645 w 12191997"/>
              <a:gd name="connsiteY214" fmla="*/ 1172143 h 4300068"/>
              <a:gd name="connsiteX215" fmla="*/ 2906341 w 12191997"/>
              <a:gd name="connsiteY215" fmla="*/ 1171671 h 4300068"/>
              <a:gd name="connsiteX216" fmla="*/ 2923070 w 12191997"/>
              <a:gd name="connsiteY216" fmla="*/ 1171230 h 4300068"/>
              <a:gd name="connsiteX217" fmla="*/ 2939832 w 12191997"/>
              <a:gd name="connsiteY217" fmla="*/ 1170818 h 4300068"/>
              <a:gd name="connsiteX218" fmla="*/ 2956627 w 12191997"/>
              <a:gd name="connsiteY218" fmla="*/ 1170434 h 4300068"/>
              <a:gd name="connsiteX219" fmla="*/ 2973455 w 12191997"/>
              <a:gd name="connsiteY219" fmla="*/ 1170076 h 4300068"/>
              <a:gd name="connsiteX220" fmla="*/ 2990316 w 12191997"/>
              <a:gd name="connsiteY220" fmla="*/ 1169744 h 4300068"/>
              <a:gd name="connsiteX221" fmla="*/ 3007210 w 12191997"/>
              <a:gd name="connsiteY221" fmla="*/ 1169436 h 4300068"/>
              <a:gd name="connsiteX222" fmla="*/ 3024137 w 12191997"/>
              <a:gd name="connsiteY222" fmla="*/ 1169150 h 4300068"/>
              <a:gd name="connsiteX223" fmla="*/ 3041097 w 12191997"/>
              <a:gd name="connsiteY223" fmla="*/ 1168885 h 4300068"/>
              <a:gd name="connsiteX224" fmla="*/ 3058088 w 12191997"/>
              <a:gd name="connsiteY224" fmla="*/ 1168639 h 4300068"/>
              <a:gd name="connsiteX225" fmla="*/ 3075113 w 12191997"/>
              <a:gd name="connsiteY225" fmla="*/ 1168412 h 4300068"/>
              <a:gd name="connsiteX226" fmla="*/ 3092169 w 12191997"/>
              <a:gd name="connsiteY226" fmla="*/ 1168201 h 4300068"/>
              <a:gd name="connsiteX227" fmla="*/ 3109258 w 12191997"/>
              <a:gd name="connsiteY227" fmla="*/ 1168006 h 4300068"/>
              <a:gd name="connsiteX228" fmla="*/ 3126380 w 12191997"/>
              <a:gd name="connsiteY228" fmla="*/ 1167824 h 4300068"/>
              <a:gd name="connsiteX229" fmla="*/ 3143532 w 12191997"/>
              <a:gd name="connsiteY229" fmla="*/ 1167655 h 4300068"/>
              <a:gd name="connsiteX230" fmla="*/ 3160717 w 12191997"/>
              <a:gd name="connsiteY230" fmla="*/ 1167497 h 4300068"/>
              <a:gd name="connsiteX231" fmla="*/ 3177934 w 12191997"/>
              <a:gd name="connsiteY231" fmla="*/ 1167349 h 4300068"/>
              <a:gd name="connsiteX232" fmla="*/ 3195182 w 12191997"/>
              <a:gd name="connsiteY232" fmla="*/ 1167208 h 4300068"/>
              <a:gd name="connsiteX233" fmla="*/ 3212462 w 12191997"/>
              <a:gd name="connsiteY233" fmla="*/ 1167075 h 4300068"/>
              <a:gd name="connsiteX234" fmla="*/ 3229773 w 12191997"/>
              <a:gd name="connsiteY234" fmla="*/ 1166947 h 4300068"/>
              <a:gd name="connsiteX235" fmla="*/ 3247115 w 12191997"/>
              <a:gd name="connsiteY235" fmla="*/ 1166822 h 4300068"/>
              <a:gd name="connsiteX236" fmla="*/ 3264490 w 12191997"/>
              <a:gd name="connsiteY236" fmla="*/ 1166701 h 4300068"/>
              <a:gd name="connsiteX237" fmla="*/ 3281895 w 12191997"/>
              <a:gd name="connsiteY237" fmla="*/ 1166580 h 4300068"/>
              <a:gd name="connsiteX238" fmla="*/ 3299330 w 12191997"/>
              <a:gd name="connsiteY238" fmla="*/ 1166458 h 4300068"/>
              <a:gd name="connsiteX239" fmla="*/ 3316797 w 12191997"/>
              <a:gd name="connsiteY239" fmla="*/ 1166336 h 4300068"/>
              <a:gd name="connsiteX240" fmla="*/ 3334294 w 12191997"/>
              <a:gd name="connsiteY240" fmla="*/ 1166209 h 4300068"/>
              <a:gd name="connsiteX241" fmla="*/ 3351823 w 12191997"/>
              <a:gd name="connsiteY241" fmla="*/ 1166079 h 4300068"/>
              <a:gd name="connsiteX242" fmla="*/ 3369382 w 12191997"/>
              <a:gd name="connsiteY242" fmla="*/ 1165941 h 4300068"/>
              <a:gd name="connsiteX243" fmla="*/ 3386970 w 12191997"/>
              <a:gd name="connsiteY243" fmla="*/ 1165797 h 4300068"/>
              <a:gd name="connsiteX244" fmla="*/ 3404589 w 12191997"/>
              <a:gd name="connsiteY244" fmla="*/ 1165644 h 4300068"/>
              <a:gd name="connsiteX245" fmla="*/ 3422240 w 12191997"/>
              <a:gd name="connsiteY245" fmla="*/ 1165480 h 4300068"/>
              <a:gd name="connsiteX246" fmla="*/ 3439919 w 12191997"/>
              <a:gd name="connsiteY246" fmla="*/ 1165304 h 4300068"/>
              <a:gd name="connsiteX247" fmla="*/ 3457629 w 12191997"/>
              <a:gd name="connsiteY247" fmla="*/ 1165116 h 4300068"/>
              <a:gd name="connsiteX248" fmla="*/ 3475369 w 12191997"/>
              <a:gd name="connsiteY248" fmla="*/ 1164912 h 4300068"/>
              <a:gd name="connsiteX249" fmla="*/ 3493139 w 12191997"/>
              <a:gd name="connsiteY249" fmla="*/ 1164693 h 4300068"/>
              <a:gd name="connsiteX250" fmla="*/ 3510938 w 12191997"/>
              <a:gd name="connsiteY250" fmla="*/ 1164456 h 4300068"/>
              <a:gd name="connsiteX251" fmla="*/ 3528767 w 12191997"/>
              <a:gd name="connsiteY251" fmla="*/ 1164200 h 4300068"/>
              <a:gd name="connsiteX252" fmla="*/ 3546625 w 12191997"/>
              <a:gd name="connsiteY252" fmla="*/ 1163923 h 4300068"/>
              <a:gd name="connsiteX253" fmla="*/ 3564512 w 12191997"/>
              <a:gd name="connsiteY253" fmla="*/ 1163625 h 4300068"/>
              <a:gd name="connsiteX254" fmla="*/ 3582429 w 12191997"/>
              <a:gd name="connsiteY254" fmla="*/ 1163304 h 4300068"/>
              <a:gd name="connsiteX255" fmla="*/ 3600376 w 12191997"/>
              <a:gd name="connsiteY255" fmla="*/ 1162958 h 4300068"/>
              <a:gd name="connsiteX256" fmla="*/ 3618352 w 12191997"/>
              <a:gd name="connsiteY256" fmla="*/ 1162586 h 4300068"/>
              <a:gd name="connsiteX257" fmla="*/ 3636355 w 12191997"/>
              <a:gd name="connsiteY257" fmla="*/ 1162186 h 4300068"/>
              <a:gd name="connsiteX258" fmla="*/ 3654387 w 12191997"/>
              <a:gd name="connsiteY258" fmla="*/ 1161758 h 4300068"/>
              <a:gd name="connsiteX259" fmla="*/ 3672450 w 12191997"/>
              <a:gd name="connsiteY259" fmla="*/ 1161299 h 4300068"/>
              <a:gd name="connsiteX260" fmla="*/ 3690540 w 12191997"/>
              <a:gd name="connsiteY260" fmla="*/ 1160808 h 4300068"/>
              <a:gd name="connsiteX261" fmla="*/ 3708659 w 12191997"/>
              <a:gd name="connsiteY261" fmla="*/ 1160284 h 4300068"/>
              <a:gd name="connsiteX262" fmla="*/ 3726805 w 12191997"/>
              <a:gd name="connsiteY262" fmla="*/ 1159724 h 4300068"/>
              <a:gd name="connsiteX263" fmla="*/ 3744981 w 12191997"/>
              <a:gd name="connsiteY263" fmla="*/ 1159129 h 4300068"/>
              <a:gd name="connsiteX264" fmla="*/ 3763185 w 12191997"/>
              <a:gd name="connsiteY264" fmla="*/ 1158497 h 4300068"/>
              <a:gd name="connsiteX265" fmla="*/ 3781416 w 12191997"/>
              <a:gd name="connsiteY265" fmla="*/ 1157826 h 4300068"/>
              <a:gd name="connsiteX266" fmla="*/ 3799676 w 12191997"/>
              <a:gd name="connsiteY266" fmla="*/ 1157114 h 4300068"/>
              <a:gd name="connsiteX267" fmla="*/ 3817964 w 12191997"/>
              <a:gd name="connsiteY267" fmla="*/ 1156360 h 4300068"/>
              <a:gd name="connsiteX268" fmla="*/ 3836278 w 12191997"/>
              <a:gd name="connsiteY268" fmla="*/ 1155563 h 4300068"/>
              <a:gd name="connsiteX269" fmla="*/ 3854622 w 12191997"/>
              <a:gd name="connsiteY269" fmla="*/ 1154721 h 4300068"/>
              <a:gd name="connsiteX270" fmla="*/ 3872992 w 12191997"/>
              <a:gd name="connsiteY270" fmla="*/ 1153833 h 4300068"/>
              <a:gd name="connsiteX271" fmla="*/ 3891391 w 12191997"/>
              <a:gd name="connsiteY271" fmla="*/ 1152897 h 4300068"/>
              <a:gd name="connsiteX272" fmla="*/ 3909815 w 12191997"/>
              <a:gd name="connsiteY272" fmla="*/ 1151912 h 4300068"/>
              <a:gd name="connsiteX273" fmla="*/ 3928268 w 12191997"/>
              <a:gd name="connsiteY273" fmla="*/ 1150877 h 4300068"/>
              <a:gd name="connsiteX274" fmla="*/ 3946747 w 12191997"/>
              <a:gd name="connsiteY274" fmla="*/ 1149789 h 4300068"/>
              <a:gd name="connsiteX275" fmla="*/ 3965253 w 12191997"/>
              <a:gd name="connsiteY275" fmla="*/ 1148648 h 4300068"/>
              <a:gd name="connsiteX276" fmla="*/ 3983787 w 12191997"/>
              <a:gd name="connsiteY276" fmla="*/ 1147453 h 4300068"/>
              <a:gd name="connsiteX277" fmla="*/ 4002347 w 12191997"/>
              <a:gd name="connsiteY277" fmla="*/ 1146201 h 4300068"/>
              <a:gd name="connsiteX278" fmla="*/ 4020933 w 12191997"/>
              <a:gd name="connsiteY278" fmla="*/ 1144892 h 4300068"/>
              <a:gd name="connsiteX279" fmla="*/ 4039546 w 12191997"/>
              <a:gd name="connsiteY279" fmla="*/ 1143523 h 4300068"/>
              <a:gd name="connsiteX280" fmla="*/ 4058187 w 12191997"/>
              <a:gd name="connsiteY280" fmla="*/ 1142094 h 4300068"/>
              <a:gd name="connsiteX281" fmla="*/ 4076852 w 12191997"/>
              <a:gd name="connsiteY281" fmla="*/ 1140603 h 4300068"/>
              <a:gd name="connsiteX282" fmla="*/ 4095545 w 12191997"/>
              <a:gd name="connsiteY282" fmla="*/ 1139049 h 4300068"/>
              <a:gd name="connsiteX283" fmla="*/ 4114263 w 12191997"/>
              <a:gd name="connsiteY283" fmla="*/ 1137429 h 4300068"/>
              <a:gd name="connsiteX284" fmla="*/ 4133007 w 12191997"/>
              <a:gd name="connsiteY284" fmla="*/ 1135743 h 4300068"/>
              <a:gd name="connsiteX285" fmla="*/ 4151778 w 12191997"/>
              <a:gd name="connsiteY285" fmla="*/ 1133990 h 4300068"/>
              <a:gd name="connsiteX286" fmla="*/ 4170573 w 12191997"/>
              <a:gd name="connsiteY286" fmla="*/ 1132167 h 4300068"/>
              <a:gd name="connsiteX287" fmla="*/ 4189395 w 12191997"/>
              <a:gd name="connsiteY287" fmla="*/ 1130274 h 4300068"/>
              <a:gd name="connsiteX288" fmla="*/ 4208242 w 12191997"/>
              <a:gd name="connsiteY288" fmla="*/ 1128308 h 4300068"/>
              <a:gd name="connsiteX289" fmla="*/ 4227115 w 12191997"/>
              <a:gd name="connsiteY289" fmla="*/ 1126270 h 4300068"/>
              <a:gd name="connsiteX290" fmla="*/ 4246013 w 12191997"/>
              <a:gd name="connsiteY290" fmla="*/ 1124156 h 4300068"/>
              <a:gd name="connsiteX291" fmla="*/ 4283842 w 12191997"/>
              <a:gd name="connsiteY291" fmla="*/ 1119702 h 4300068"/>
              <a:gd name="connsiteX292" fmla="*/ 4302863 w 12191997"/>
              <a:gd name="connsiteY292" fmla="*/ 1117348 h 4300068"/>
              <a:gd name="connsiteX293" fmla="*/ 4321868 w 12191997"/>
              <a:gd name="connsiteY293" fmla="*/ 1114919 h 4300068"/>
              <a:gd name="connsiteX294" fmla="*/ 4340902 w 12191997"/>
              <a:gd name="connsiteY294" fmla="*/ 1112410 h 4300068"/>
              <a:gd name="connsiteX295" fmla="*/ 4359961 w 12191997"/>
              <a:gd name="connsiteY295" fmla="*/ 1109824 h 4300068"/>
              <a:gd name="connsiteX296" fmla="*/ 4379052 w 12191997"/>
              <a:gd name="connsiteY296" fmla="*/ 1107162 h 4300068"/>
              <a:gd name="connsiteX297" fmla="*/ 4398169 w 12191997"/>
              <a:gd name="connsiteY297" fmla="*/ 1104425 h 4300068"/>
              <a:gd name="connsiteX298" fmla="*/ 4417315 w 12191997"/>
              <a:gd name="connsiteY298" fmla="*/ 1101616 h 4300068"/>
              <a:gd name="connsiteX299" fmla="*/ 4436489 w 12191997"/>
              <a:gd name="connsiteY299" fmla="*/ 1098735 h 4300068"/>
              <a:gd name="connsiteX300" fmla="*/ 4455690 w 12191997"/>
              <a:gd name="connsiteY300" fmla="*/ 1095784 h 4300068"/>
              <a:gd name="connsiteX301" fmla="*/ 4474920 w 12191997"/>
              <a:gd name="connsiteY301" fmla="*/ 1092764 h 4300068"/>
              <a:gd name="connsiteX302" fmla="*/ 4494176 w 12191997"/>
              <a:gd name="connsiteY302" fmla="*/ 1089678 h 4300068"/>
              <a:gd name="connsiteX303" fmla="*/ 4513459 w 12191997"/>
              <a:gd name="connsiteY303" fmla="*/ 1086527 h 4300068"/>
              <a:gd name="connsiteX304" fmla="*/ 4532772 w 12191997"/>
              <a:gd name="connsiteY304" fmla="*/ 1083312 h 4300068"/>
              <a:gd name="connsiteX305" fmla="*/ 4552111 w 12191997"/>
              <a:gd name="connsiteY305" fmla="*/ 1080034 h 4300068"/>
              <a:gd name="connsiteX306" fmla="*/ 4571477 w 12191997"/>
              <a:gd name="connsiteY306" fmla="*/ 1076697 h 4300068"/>
              <a:gd name="connsiteX307" fmla="*/ 4590871 w 12191997"/>
              <a:gd name="connsiteY307" fmla="*/ 1073300 h 4300068"/>
              <a:gd name="connsiteX308" fmla="*/ 4610291 w 12191997"/>
              <a:gd name="connsiteY308" fmla="*/ 1069845 h 4300068"/>
              <a:gd name="connsiteX309" fmla="*/ 4629739 w 12191997"/>
              <a:gd name="connsiteY309" fmla="*/ 1066335 h 4300068"/>
              <a:gd name="connsiteX310" fmla="*/ 4649214 w 12191997"/>
              <a:gd name="connsiteY310" fmla="*/ 1062770 h 4300068"/>
              <a:gd name="connsiteX311" fmla="*/ 4668714 w 12191997"/>
              <a:gd name="connsiteY311" fmla="*/ 1059151 h 4300068"/>
              <a:gd name="connsiteX312" fmla="*/ 4688241 w 12191997"/>
              <a:gd name="connsiteY312" fmla="*/ 1055482 h 4300068"/>
              <a:gd name="connsiteX313" fmla="*/ 4707796 w 12191997"/>
              <a:gd name="connsiteY313" fmla="*/ 1051764 h 4300068"/>
              <a:gd name="connsiteX314" fmla="*/ 4727377 w 12191997"/>
              <a:gd name="connsiteY314" fmla="*/ 1047996 h 4300068"/>
              <a:gd name="connsiteX315" fmla="*/ 4746985 w 12191997"/>
              <a:gd name="connsiteY315" fmla="*/ 1044182 h 4300068"/>
              <a:gd name="connsiteX316" fmla="*/ 4766618 w 12191997"/>
              <a:gd name="connsiteY316" fmla="*/ 1040323 h 4300068"/>
              <a:gd name="connsiteX317" fmla="*/ 4786278 w 12191997"/>
              <a:gd name="connsiteY317" fmla="*/ 1036420 h 4300068"/>
              <a:gd name="connsiteX318" fmla="*/ 4805963 w 12191997"/>
              <a:gd name="connsiteY318" fmla="*/ 1032474 h 4300068"/>
              <a:gd name="connsiteX319" fmla="*/ 4825675 w 12191997"/>
              <a:gd name="connsiteY319" fmla="*/ 1028489 h 4300068"/>
              <a:gd name="connsiteX320" fmla="*/ 4845412 w 12191997"/>
              <a:gd name="connsiteY320" fmla="*/ 1024464 h 4300068"/>
              <a:gd name="connsiteX321" fmla="*/ 4865176 w 12191997"/>
              <a:gd name="connsiteY321" fmla="*/ 1020401 h 4300068"/>
              <a:gd name="connsiteX322" fmla="*/ 4884965 w 12191997"/>
              <a:gd name="connsiteY322" fmla="*/ 1016302 h 4300068"/>
              <a:gd name="connsiteX323" fmla="*/ 4904779 w 12191997"/>
              <a:gd name="connsiteY323" fmla="*/ 1012169 h 4300068"/>
              <a:gd name="connsiteX324" fmla="*/ 4924620 w 12191997"/>
              <a:gd name="connsiteY324" fmla="*/ 1008003 h 4300068"/>
              <a:gd name="connsiteX325" fmla="*/ 4944485 w 12191997"/>
              <a:gd name="connsiteY325" fmla="*/ 1003805 h 4300068"/>
              <a:gd name="connsiteX326" fmla="*/ 4964376 w 12191997"/>
              <a:gd name="connsiteY326" fmla="*/ 999578 h 4300068"/>
              <a:gd name="connsiteX327" fmla="*/ 4984291 w 12191997"/>
              <a:gd name="connsiteY327" fmla="*/ 995322 h 4300068"/>
              <a:gd name="connsiteX328" fmla="*/ 5004233 w 12191997"/>
              <a:gd name="connsiteY328" fmla="*/ 991039 h 4300068"/>
              <a:gd name="connsiteX329" fmla="*/ 5024198 w 12191997"/>
              <a:gd name="connsiteY329" fmla="*/ 986731 h 4300068"/>
              <a:gd name="connsiteX330" fmla="*/ 5044189 w 12191997"/>
              <a:gd name="connsiteY330" fmla="*/ 982400 h 4300068"/>
              <a:gd name="connsiteX331" fmla="*/ 5064204 w 12191997"/>
              <a:gd name="connsiteY331" fmla="*/ 978046 h 4300068"/>
              <a:gd name="connsiteX332" fmla="*/ 5084245 w 12191997"/>
              <a:gd name="connsiteY332" fmla="*/ 973671 h 4300068"/>
              <a:gd name="connsiteX333" fmla="*/ 5104310 w 12191997"/>
              <a:gd name="connsiteY333" fmla="*/ 969277 h 4300068"/>
              <a:gd name="connsiteX334" fmla="*/ 5124398 w 12191997"/>
              <a:gd name="connsiteY334" fmla="*/ 964865 h 4300068"/>
              <a:gd name="connsiteX335" fmla="*/ 5144512 w 12191997"/>
              <a:gd name="connsiteY335" fmla="*/ 960437 h 4300068"/>
              <a:gd name="connsiteX336" fmla="*/ 5164650 w 12191997"/>
              <a:gd name="connsiteY336" fmla="*/ 955995 h 4300068"/>
              <a:gd name="connsiteX337" fmla="*/ 5184812 w 12191997"/>
              <a:gd name="connsiteY337" fmla="*/ 951539 h 4300068"/>
              <a:gd name="connsiteX338" fmla="*/ 5204998 w 12191997"/>
              <a:gd name="connsiteY338" fmla="*/ 947073 h 4300068"/>
              <a:gd name="connsiteX339" fmla="*/ 5225207 w 12191997"/>
              <a:gd name="connsiteY339" fmla="*/ 942595 h 4300068"/>
              <a:gd name="connsiteX340" fmla="*/ 5245441 w 12191997"/>
              <a:gd name="connsiteY340" fmla="*/ 938110 h 4300068"/>
              <a:gd name="connsiteX341" fmla="*/ 5265699 w 12191997"/>
              <a:gd name="connsiteY341" fmla="*/ 933617 h 4300068"/>
              <a:gd name="connsiteX342" fmla="*/ 5285980 w 12191997"/>
              <a:gd name="connsiteY342" fmla="*/ 929119 h 4300068"/>
              <a:gd name="connsiteX343" fmla="*/ 5306284 w 12191997"/>
              <a:gd name="connsiteY343" fmla="*/ 924617 h 4300068"/>
              <a:gd name="connsiteX344" fmla="*/ 5326612 w 12191997"/>
              <a:gd name="connsiteY344" fmla="*/ 920113 h 4300068"/>
              <a:gd name="connsiteX345" fmla="*/ 5346964 w 12191997"/>
              <a:gd name="connsiteY345" fmla="*/ 915608 h 4300068"/>
              <a:gd name="connsiteX346" fmla="*/ 5367338 w 12191997"/>
              <a:gd name="connsiteY346" fmla="*/ 911104 h 4300068"/>
              <a:gd name="connsiteX347" fmla="*/ 5387735 w 12191997"/>
              <a:gd name="connsiteY347" fmla="*/ 906601 h 4300068"/>
              <a:gd name="connsiteX348" fmla="*/ 5408156 w 12191997"/>
              <a:gd name="connsiteY348" fmla="*/ 902103 h 4300068"/>
              <a:gd name="connsiteX349" fmla="*/ 5428599 w 12191997"/>
              <a:gd name="connsiteY349" fmla="*/ 897609 h 4300068"/>
              <a:gd name="connsiteX350" fmla="*/ 5449065 w 12191997"/>
              <a:gd name="connsiteY350" fmla="*/ 893122 h 4300068"/>
              <a:gd name="connsiteX351" fmla="*/ 5469554 w 12191997"/>
              <a:gd name="connsiteY351" fmla="*/ 888644 h 4300068"/>
              <a:gd name="connsiteX352" fmla="*/ 5490066 w 12191997"/>
              <a:gd name="connsiteY352" fmla="*/ 884176 h 4300068"/>
              <a:gd name="connsiteX353" fmla="*/ 5510599 w 12191997"/>
              <a:gd name="connsiteY353" fmla="*/ 879718 h 4300068"/>
              <a:gd name="connsiteX354" fmla="*/ 5531155 w 12191997"/>
              <a:gd name="connsiteY354" fmla="*/ 875274 h 4300068"/>
              <a:gd name="connsiteX355" fmla="*/ 5551733 w 12191997"/>
              <a:gd name="connsiteY355" fmla="*/ 870844 h 4300068"/>
              <a:gd name="connsiteX356" fmla="*/ 5572334 w 12191997"/>
              <a:gd name="connsiteY356" fmla="*/ 866430 h 4300068"/>
              <a:gd name="connsiteX357" fmla="*/ 5592956 w 12191997"/>
              <a:gd name="connsiteY357" fmla="*/ 862034 h 4300068"/>
              <a:gd name="connsiteX358" fmla="*/ 5613601 w 12191997"/>
              <a:gd name="connsiteY358" fmla="*/ 857656 h 4300068"/>
              <a:gd name="connsiteX359" fmla="*/ 5634266 w 12191997"/>
              <a:gd name="connsiteY359" fmla="*/ 853299 h 4300068"/>
              <a:gd name="connsiteX360" fmla="*/ 5654954 w 12191997"/>
              <a:gd name="connsiteY360" fmla="*/ 848963 h 4300068"/>
              <a:gd name="connsiteX361" fmla="*/ 5675663 w 12191997"/>
              <a:gd name="connsiteY361" fmla="*/ 844651 h 4300068"/>
              <a:gd name="connsiteX362" fmla="*/ 5696394 w 12191997"/>
              <a:gd name="connsiteY362" fmla="*/ 840365 h 4300068"/>
              <a:gd name="connsiteX363" fmla="*/ 5717146 w 12191997"/>
              <a:gd name="connsiteY363" fmla="*/ 836105 h 4300068"/>
              <a:gd name="connsiteX364" fmla="*/ 5737919 w 12191997"/>
              <a:gd name="connsiteY364" fmla="*/ 831873 h 4300068"/>
              <a:gd name="connsiteX365" fmla="*/ 5758713 w 12191997"/>
              <a:gd name="connsiteY365" fmla="*/ 827670 h 4300068"/>
              <a:gd name="connsiteX366" fmla="*/ 5779528 w 12191997"/>
              <a:gd name="connsiteY366" fmla="*/ 823498 h 4300068"/>
              <a:gd name="connsiteX367" fmla="*/ 5800365 w 12191997"/>
              <a:gd name="connsiteY367" fmla="*/ 819360 h 4300068"/>
              <a:gd name="connsiteX368" fmla="*/ 5821221 w 12191997"/>
              <a:gd name="connsiteY368" fmla="*/ 815255 h 4300068"/>
              <a:gd name="connsiteX369" fmla="*/ 5842098 w 12191997"/>
              <a:gd name="connsiteY369" fmla="*/ 811186 h 4300068"/>
              <a:gd name="connsiteX370" fmla="*/ 5862996 w 12191997"/>
              <a:gd name="connsiteY370" fmla="*/ 807154 h 4300068"/>
              <a:gd name="connsiteX371" fmla="*/ 5883915 w 12191997"/>
              <a:gd name="connsiteY371" fmla="*/ 803162 h 4300068"/>
              <a:gd name="connsiteX372" fmla="*/ 5904854 w 12191997"/>
              <a:gd name="connsiteY372" fmla="*/ 799209 h 4300068"/>
              <a:gd name="connsiteX373" fmla="*/ 5925812 w 12191997"/>
              <a:gd name="connsiteY373" fmla="*/ 795297 h 4300068"/>
              <a:gd name="connsiteX374" fmla="*/ 5946792 w 12191997"/>
              <a:gd name="connsiteY374" fmla="*/ 791430 h 4300068"/>
              <a:gd name="connsiteX375" fmla="*/ 5967791 w 12191997"/>
              <a:gd name="connsiteY375" fmla="*/ 787606 h 4300068"/>
              <a:gd name="connsiteX376" fmla="*/ 5988810 w 12191997"/>
              <a:gd name="connsiteY376" fmla="*/ 783830 h 4300068"/>
              <a:gd name="connsiteX377" fmla="*/ 6009849 w 12191997"/>
              <a:gd name="connsiteY377" fmla="*/ 780101 h 4300068"/>
              <a:gd name="connsiteX378" fmla="*/ 6030906 w 12191997"/>
              <a:gd name="connsiteY378" fmla="*/ 776421 h 4300068"/>
              <a:gd name="connsiteX379" fmla="*/ 6051984 w 12191997"/>
              <a:gd name="connsiteY379" fmla="*/ 772792 h 4300068"/>
              <a:gd name="connsiteX380" fmla="*/ 6073081 w 12191997"/>
              <a:gd name="connsiteY380" fmla="*/ 769216 h 4300068"/>
              <a:gd name="connsiteX381" fmla="*/ 6094198 w 12191997"/>
              <a:gd name="connsiteY381" fmla="*/ 765693 h 4300068"/>
              <a:gd name="connsiteX382" fmla="*/ 6115333 w 12191997"/>
              <a:gd name="connsiteY382" fmla="*/ 762226 h 4300068"/>
              <a:gd name="connsiteX383" fmla="*/ 6136489 w 12191997"/>
              <a:gd name="connsiteY383" fmla="*/ 758816 h 4300068"/>
              <a:gd name="connsiteX384" fmla="*/ 6157662 w 12191997"/>
              <a:gd name="connsiteY384" fmla="*/ 755465 h 4300068"/>
              <a:gd name="connsiteX385" fmla="*/ 6178854 w 12191997"/>
              <a:gd name="connsiteY385" fmla="*/ 752173 h 4300068"/>
              <a:gd name="connsiteX386" fmla="*/ 6200066 w 12191997"/>
              <a:gd name="connsiteY386" fmla="*/ 748942 h 4300068"/>
              <a:gd name="connsiteX387" fmla="*/ 6221296 w 12191997"/>
              <a:gd name="connsiteY387" fmla="*/ 745775 h 4300068"/>
              <a:gd name="connsiteX388" fmla="*/ 6242545 w 12191997"/>
              <a:gd name="connsiteY388" fmla="*/ 742672 h 4300068"/>
              <a:gd name="connsiteX389" fmla="*/ 6263810 w 12191997"/>
              <a:gd name="connsiteY389" fmla="*/ 739635 h 4300068"/>
              <a:gd name="connsiteX390" fmla="*/ 6306438 w 12191997"/>
              <a:gd name="connsiteY390" fmla="*/ 733760 h 4300068"/>
              <a:gd name="connsiteX391" fmla="*/ 6327791 w 12191997"/>
              <a:gd name="connsiteY391" fmla="*/ 730923 h 4300068"/>
              <a:gd name="connsiteX392" fmla="*/ 6349309 w 12191997"/>
              <a:gd name="connsiteY392" fmla="*/ 728129 h 4300068"/>
              <a:gd name="connsiteX393" fmla="*/ 6370955 w 12191997"/>
              <a:gd name="connsiteY393" fmla="*/ 725383 h 4300068"/>
              <a:gd name="connsiteX394" fmla="*/ 6392722 w 12191997"/>
              <a:gd name="connsiteY394" fmla="*/ 722683 h 4300068"/>
              <a:gd name="connsiteX395" fmla="*/ 6414613 w 12191997"/>
              <a:gd name="connsiteY395" fmla="*/ 720030 h 4300068"/>
              <a:gd name="connsiteX396" fmla="*/ 6436621 w 12191997"/>
              <a:gd name="connsiteY396" fmla="*/ 717420 h 4300068"/>
              <a:gd name="connsiteX397" fmla="*/ 6458744 w 12191997"/>
              <a:gd name="connsiteY397" fmla="*/ 714855 h 4300068"/>
              <a:gd name="connsiteX398" fmla="*/ 6480978 w 12191997"/>
              <a:gd name="connsiteY398" fmla="*/ 712334 h 4300068"/>
              <a:gd name="connsiteX399" fmla="*/ 6503319 w 12191997"/>
              <a:gd name="connsiteY399" fmla="*/ 709854 h 4300068"/>
              <a:gd name="connsiteX400" fmla="*/ 6525765 w 12191997"/>
              <a:gd name="connsiteY400" fmla="*/ 707415 h 4300068"/>
              <a:gd name="connsiteX401" fmla="*/ 6548310 w 12191997"/>
              <a:gd name="connsiteY401" fmla="*/ 705017 h 4300068"/>
              <a:gd name="connsiteX402" fmla="*/ 6570956 w 12191997"/>
              <a:gd name="connsiteY402" fmla="*/ 702658 h 4300068"/>
              <a:gd name="connsiteX403" fmla="*/ 6593695 w 12191997"/>
              <a:gd name="connsiteY403" fmla="*/ 700338 h 4300068"/>
              <a:gd name="connsiteX404" fmla="*/ 6616525 w 12191997"/>
              <a:gd name="connsiteY404" fmla="*/ 698056 h 4300068"/>
              <a:gd name="connsiteX405" fmla="*/ 6639444 w 12191997"/>
              <a:gd name="connsiteY405" fmla="*/ 695811 h 4300068"/>
              <a:gd name="connsiteX406" fmla="*/ 6662448 w 12191997"/>
              <a:gd name="connsiteY406" fmla="*/ 693601 h 4300068"/>
              <a:gd name="connsiteX407" fmla="*/ 6685531 w 12191997"/>
              <a:gd name="connsiteY407" fmla="*/ 691427 h 4300068"/>
              <a:gd name="connsiteX408" fmla="*/ 6708693 w 12191997"/>
              <a:gd name="connsiteY408" fmla="*/ 689287 h 4300068"/>
              <a:gd name="connsiteX409" fmla="*/ 6731932 w 12191997"/>
              <a:gd name="connsiteY409" fmla="*/ 687180 h 4300068"/>
              <a:gd name="connsiteX410" fmla="*/ 6755238 w 12191997"/>
              <a:gd name="connsiteY410" fmla="*/ 685105 h 4300068"/>
              <a:gd name="connsiteX411" fmla="*/ 6778615 w 12191997"/>
              <a:gd name="connsiteY411" fmla="*/ 683062 h 4300068"/>
              <a:gd name="connsiteX412" fmla="*/ 6802056 w 12191997"/>
              <a:gd name="connsiteY412" fmla="*/ 681050 h 4300068"/>
              <a:gd name="connsiteX413" fmla="*/ 6825559 w 12191997"/>
              <a:gd name="connsiteY413" fmla="*/ 679068 h 4300068"/>
              <a:gd name="connsiteX414" fmla="*/ 6849121 w 12191997"/>
              <a:gd name="connsiteY414" fmla="*/ 677114 h 4300068"/>
              <a:gd name="connsiteX415" fmla="*/ 6872738 w 12191997"/>
              <a:gd name="connsiteY415" fmla="*/ 675188 h 4300068"/>
              <a:gd name="connsiteX416" fmla="*/ 6896405 w 12191997"/>
              <a:gd name="connsiteY416" fmla="*/ 673289 h 4300068"/>
              <a:gd name="connsiteX417" fmla="*/ 6920122 w 12191997"/>
              <a:gd name="connsiteY417" fmla="*/ 671416 h 4300068"/>
              <a:gd name="connsiteX418" fmla="*/ 6943883 w 12191997"/>
              <a:gd name="connsiteY418" fmla="*/ 669569 h 4300068"/>
              <a:gd name="connsiteX419" fmla="*/ 6967687 w 12191997"/>
              <a:gd name="connsiteY419" fmla="*/ 667746 h 4300068"/>
              <a:gd name="connsiteX420" fmla="*/ 6991528 w 12191997"/>
              <a:gd name="connsiteY420" fmla="*/ 665947 h 4300068"/>
              <a:gd name="connsiteX421" fmla="*/ 7015405 w 12191997"/>
              <a:gd name="connsiteY421" fmla="*/ 664169 h 4300068"/>
              <a:gd name="connsiteX422" fmla="*/ 7039315 w 12191997"/>
              <a:gd name="connsiteY422" fmla="*/ 662414 h 4300068"/>
              <a:gd name="connsiteX423" fmla="*/ 7063253 w 12191997"/>
              <a:gd name="connsiteY423" fmla="*/ 660680 h 4300068"/>
              <a:gd name="connsiteX424" fmla="*/ 7087216 w 12191997"/>
              <a:gd name="connsiteY424" fmla="*/ 658965 h 4300068"/>
              <a:gd name="connsiteX425" fmla="*/ 7111202 w 12191997"/>
              <a:gd name="connsiteY425" fmla="*/ 657269 h 4300068"/>
              <a:gd name="connsiteX426" fmla="*/ 7135206 w 12191997"/>
              <a:gd name="connsiteY426" fmla="*/ 655592 h 4300068"/>
              <a:gd name="connsiteX427" fmla="*/ 7159226 w 12191997"/>
              <a:gd name="connsiteY427" fmla="*/ 653931 h 4300068"/>
              <a:gd name="connsiteX428" fmla="*/ 7183258 w 12191997"/>
              <a:gd name="connsiteY428" fmla="*/ 652287 h 4300068"/>
              <a:gd name="connsiteX429" fmla="*/ 7207300 w 12191997"/>
              <a:gd name="connsiteY429" fmla="*/ 650658 h 4300068"/>
              <a:gd name="connsiteX430" fmla="*/ 7231347 w 12191997"/>
              <a:gd name="connsiteY430" fmla="*/ 649044 h 4300068"/>
              <a:gd name="connsiteX431" fmla="*/ 7255397 w 12191997"/>
              <a:gd name="connsiteY431" fmla="*/ 647444 h 4300068"/>
              <a:gd name="connsiteX432" fmla="*/ 7279445 w 12191997"/>
              <a:gd name="connsiteY432" fmla="*/ 645856 h 4300068"/>
              <a:gd name="connsiteX433" fmla="*/ 7303491 w 12191997"/>
              <a:gd name="connsiteY433" fmla="*/ 644280 h 4300068"/>
              <a:gd name="connsiteX434" fmla="*/ 7327528 w 12191997"/>
              <a:gd name="connsiteY434" fmla="*/ 642714 h 4300068"/>
              <a:gd name="connsiteX435" fmla="*/ 7351555 w 12191997"/>
              <a:gd name="connsiteY435" fmla="*/ 641159 h 4300068"/>
              <a:gd name="connsiteX436" fmla="*/ 7375568 w 12191997"/>
              <a:gd name="connsiteY436" fmla="*/ 639613 h 4300068"/>
              <a:gd name="connsiteX437" fmla="*/ 7399565 w 12191997"/>
              <a:gd name="connsiteY437" fmla="*/ 638075 h 4300068"/>
              <a:gd name="connsiteX438" fmla="*/ 7423540 w 12191997"/>
              <a:gd name="connsiteY438" fmla="*/ 636545 h 4300068"/>
              <a:gd name="connsiteX439" fmla="*/ 7447492 w 12191997"/>
              <a:gd name="connsiteY439" fmla="*/ 635020 h 4300068"/>
              <a:gd name="connsiteX440" fmla="*/ 7471418 w 12191997"/>
              <a:gd name="connsiteY440" fmla="*/ 633502 h 4300068"/>
              <a:gd name="connsiteX441" fmla="*/ 7495311 w 12191997"/>
              <a:gd name="connsiteY441" fmla="*/ 631987 h 4300068"/>
              <a:gd name="connsiteX442" fmla="*/ 7519174 w 12191997"/>
              <a:gd name="connsiteY442" fmla="*/ 630477 h 4300068"/>
              <a:gd name="connsiteX443" fmla="*/ 7542998 w 12191997"/>
              <a:gd name="connsiteY443" fmla="*/ 628969 h 4300068"/>
              <a:gd name="connsiteX444" fmla="*/ 7566784 w 12191997"/>
              <a:gd name="connsiteY444" fmla="*/ 627464 h 4300068"/>
              <a:gd name="connsiteX445" fmla="*/ 7590525 w 12191997"/>
              <a:gd name="connsiteY445" fmla="*/ 625959 h 4300068"/>
              <a:gd name="connsiteX446" fmla="*/ 7614221 w 12191997"/>
              <a:gd name="connsiteY446" fmla="*/ 624454 h 4300068"/>
              <a:gd name="connsiteX447" fmla="*/ 7637866 w 12191997"/>
              <a:gd name="connsiteY447" fmla="*/ 622949 h 4300068"/>
              <a:gd name="connsiteX448" fmla="*/ 7661458 w 12191997"/>
              <a:gd name="connsiteY448" fmla="*/ 621442 h 4300068"/>
              <a:gd name="connsiteX449" fmla="*/ 7684994 w 12191997"/>
              <a:gd name="connsiteY449" fmla="*/ 619933 h 4300068"/>
              <a:gd name="connsiteX450" fmla="*/ 7708471 w 12191997"/>
              <a:gd name="connsiteY450" fmla="*/ 618419 h 4300068"/>
              <a:gd name="connsiteX451" fmla="*/ 7731885 w 12191997"/>
              <a:gd name="connsiteY451" fmla="*/ 616902 h 4300068"/>
              <a:gd name="connsiteX452" fmla="*/ 7755233 w 12191997"/>
              <a:gd name="connsiteY452" fmla="*/ 615379 h 4300068"/>
              <a:gd name="connsiteX453" fmla="*/ 7778512 w 12191997"/>
              <a:gd name="connsiteY453" fmla="*/ 613850 h 4300068"/>
              <a:gd name="connsiteX454" fmla="*/ 7801718 w 12191997"/>
              <a:gd name="connsiteY454" fmla="*/ 612313 h 4300068"/>
              <a:gd name="connsiteX455" fmla="*/ 7824849 w 12191997"/>
              <a:gd name="connsiteY455" fmla="*/ 610769 h 4300068"/>
              <a:gd name="connsiteX456" fmla="*/ 7847901 w 12191997"/>
              <a:gd name="connsiteY456" fmla="*/ 609216 h 4300068"/>
              <a:gd name="connsiteX457" fmla="*/ 7870868 w 12191997"/>
              <a:gd name="connsiteY457" fmla="*/ 607653 h 4300068"/>
              <a:gd name="connsiteX458" fmla="*/ 7893752 w 12191997"/>
              <a:gd name="connsiteY458" fmla="*/ 606080 h 4300068"/>
              <a:gd name="connsiteX459" fmla="*/ 7916548 w 12191997"/>
              <a:gd name="connsiteY459" fmla="*/ 604494 h 4300068"/>
              <a:gd name="connsiteX460" fmla="*/ 7939250 w 12191997"/>
              <a:gd name="connsiteY460" fmla="*/ 602896 h 4300068"/>
              <a:gd name="connsiteX461" fmla="*/ 7961858 w 12191997"/>
              <a:gd name="connsiteY461" fmla="*/ 601285 h 4300068"/>
              <a:gd name="connsiteX462" fmla="*/ 7984366 w 12191997"/>
              <a:gd name="connsiteY462" fmla="*/ 599659 h 4300068"/>
              <a:gd name="connsiteX463" fmla="*/ 8006773 w 12191997"/>
              <a:gd name="connsiteY463" fmla="*/ 598018 h 4300068"/>
              <a:gd name="connsiteX464" fmla="*/ 8029077 w 12191997"/>
              <a:gd name="connsiteY464" fmla="*/ 596361 h 4300068"/>
              <a:gd name="connsiteX465" fmla="*/ 8051270 w 12191997"/>
              <a:gd name="connsiteY465" fmla="*/ 594687 h 4300068"/>
              <a:gd name="connsiteX466" fmla="*/ 8073353 w 12191997"/>
              <a:gd name="connsiteY466" fmla="*/ 592995 h 4300068"/>
              <a:gd name="connsiteX467" fmla="*/ 8095321 w 12191997"/>
              <a:gd name="connsiteY467" fmla="*/ 591284 h 4300068"/>
              <a:gd name="connsiteX468" fmla="*/ 8117171 w 12191997"/>
              <a:gd name="connsiteY468" fmla="*/ 589553 h 4300068"/>
              <a:gd name="connsiteX469" fmla="*/ 8138899 w 12191997"/>
              <a:gd name="connsiteY469" fmla="*/ 587801 h 4300068"/>
              <a:gd name="connsiteX470" fmla="*/ 8160504 w 12191997"/>
              <a:gd name="connsiteY470" fmla="*/ 586028 h 4300068"/>
              <a:gd name="connsiteX471" fmla="*/ 8181981 w 12191997"/>
              <a:gd name="connsiteY471" fmla="*/ 584232 h 4300068"/>
              <a:gd name="connsiteX472" fmla="*/ 8203326 w 12191997"/>
              <a:gd name="connsiteY472" fmla="*/ 582413 h 4300068"/>
              <a:gd name="connsiteX473" fmla="*/ 8224539 w 12191997"/>
              <a:gd name="connsiteY473" fmla="*/ 580570 h 4300068"/>
              <a:gd name="connsiteX474" fmla="*/ 8245613 w 12191997"/>
              <a:gd name="connsiteY474" fmla="*/ 578701 h 4300068"/>
              <a:gd name="connsiteX475" fmla="*/ 8266547 w 12191997"/>
              <a:gd name="connsiteY475" fmla="*/ 576806 h 4300068"/>
              <a:gd name="connsiteX476" fmla="*/ 8287339 w 12191997"/>
              <a:gd name="connsiteY476" fmla="*/ 574884 h 4300068"/>
              <a:gd name="connsiteX477" fmla="*/ 8307981 w 12191997"/>
              <a:gd name="connsiteY477" fmla="*/ 572934 h 4300068"/>
              <a:gd name="connsiteX478" fmla="*/ 8328475 w 12191997"/>
              <a:gd name="connsiteY478" fmla="*/ 570955 h 4300068"/>
              <a:gd name="connsiteX479" fmla="*/ 8348815 w 12191997"/>
              <a:gd name="connsiteY479" fmla="*/ 568946 h 4300068"/>
              <a:gd name="connsiteX480" fmla="*/ 8368998 w 12191997"/>
              <a:gd name="connsiteY480" fmla="*/ 566906 h 4300068"/>
              <a:gd name="connsiteX481" fmla="*/ 8389023 w 12191997"/>
              <a:gd name="connsiteY481" fmla="*/ 564835 h 4300068"/>
              <a:gd name="connsiteX482" fmla="*/ 8408884 w 12191997"/>
              <a:gd name="connsiteY482" fmla="*/ 562731 h 4300068"/>
              <a:gd name="connsiteX483" fmla="*/ 8428578 w 12191997"/>
              <a:gd name="connsiteY483" fmla="*/ 560594 h 4300068"/>
              <a:gd name="connsiteX484" fmla="*/ 8448104 w 12191997"/>
              <a:gd name="connsiteY484" fmla="*/ 558422 h 4300068"/>
              <a:gd name="connsiteX485" fmla="*/ 8467457 w 12191997"/>
              <a:gd name="connsiteY485" fmla="*/ 556214 h 4300068"/>
              <a:gd name="connsiteX486" fmla="*/ 8486635 w 12191997"/>
              <a:gd name="connsiteY486" fmla="*/ 553971 h 4300068"/>
              <a:gd name="connsiteX487" fmla="*/ 8505635 w 12191997"/>
              <a:gd name="connsiteY487" fmla="*/ 551690 h 4300068"/>
              <a:gd name="connsiteX488" fmla="*/ 8524450 w 12191997"/>
              <a:gd name="connsiteY488" fmla="*/ 549370 h 4300068"/>
              <a:gd name="connsiteX489" fmla="*/ 8561487 w 12191997"/>
              <a:gd name="connsiteY489" fmla="*/ 544618 h 4300068"/>
              <a:gd name="connsiteX490" fmla="*/ 8579762 w 12191997"/>
              <a:gd name="connsiteY490" fmla="*/ 542182 h 4300068"/>
              <a:gd name="connsiteX491" fmla="*/ 8597825 w 12191997"/>
              <a:gd name="connsiteY491" fmla="*/ 539720 h 4300068"/>
              <a:gd name="connsiteX492" fmla="*/ 8615708 w 12191997"/>
              <a:gd name="connsiteY492" fmla="*/ 537228 h 4300068"/>
              <a:gd name="connsiteX493" fmla="*/ 8633415 w 12191997"/>
              <a:gd name="connsiteY493" fmla="*/ 534707 h 4300068"/>
              <a:gd name="connsiteX494" fmla="*/ 8650952 w 12191997"/>
              <a:gd name="connsiteY494" fmla="*/ 532158 h 4300068"/>
              <a:gd name="connsiteX495" fmla="*/ 8668320 w 12191997"/>
              <a:gd name="connsiteY495" fmla="*/ 529581 h 4300068"/>
              <a:gd name="connsiteX496" fmla="*/ 8685521 w 12191997"/>
              <a:gd name="connsiteY496" fmla="*/ 526977 h 4300068"/>
              <a:gd name="connsiteX497" fmla="*/ 8702560 w 12191997"/>
              <a:gd name="connsiteY497" fmla="*/ 524347 h 4300068"/>
              <a:gd name="connsiteX498" fmla="*/ 8719438 w 12191997"/>
              <a:gd name="connsiteY498" fmla="*/ 521691 h 4300068"/>
              <a:gd name="connsiteX499" fmla="*/ 8736159 w 12191997"/>
              <a:gd name="connsiteY499" fmla="*/ 519009 h 4300068"/>
              <a:gd name="connsiteX500" fmla="*/ 8752722 w 12191997"/>
              <a:gd name="connsiteY500" fmla="*/ 516303 h 4300068"/>
              <a:gd name="connsiteX501" fmla="*/ 8769135 w 12191997"/>
              <a:gd name="connsiteY501" fmla="*/ 513573 h 4300068"/>
              <a:gd name="connsiteX502" fmla="*/ 8785400 w 12191997"/>
              <a:gd name="connsiteY502" fmla="*/ 510820 h 4300068"/>
              <a:gd name="connsiteX503" fmla="*/ 8801519 w 12191997"/>
              <a:gd name="connsiteY503" fmla="*/ 508044 h 4300068"/>
              <a:gd name="connsiteX504" fmla="*/ 8817497 w 12191997"/>
              <a:gd name="connsiteY504" fmla="*/ 505245 h 4300068"/>
              <a:gd name="connsiteX505" fmla="*/ 8833334 w 12191997"/>
              <a:gd name="connsiteY505" fmla="*/ 502425 h 4300068"/>
              <a:gd name="connsiteX506" fmla="*/ 8849030 w 12191997"/>
              <a:gd name="connsiteY506" fmla="*/ 499584 h 4300068"/>
              <a:gd name="connsiteX507" fmla="*/ 8864595 w 12191997"/>
              <a:gd name="connsiteY507" fmla="*/ 496723 h 4300068"/>
              <a:gd name="connsiteX508" fmla="*/ 8880030 w 12191997"/>
              <a:gd name="connsiteY508" fmla="*/ 493843 h 4300068"/>
              <a:gd name="connsiteX509" fmla="*/ 8895331 w 12191997"/>
              <a:gd name="connsiteY509" fmla="*/ 490943 h 4300068"/>
              <a:gd name="connsiteX510" fmla="*/ 8910511 w 12191997"/>
              <a:gd name="connsiteY510" fmla="*/ 488024 h 4300068"/>
              <a:gd name="connsiteX511" fmla="*/ 8925567 w 12191997"/>
              <a:gd name="connsiteY511" fmla="*/ 485088 h 4300068"/>
              <a:gd name="connsiteX512" fmla="*/ 8940503 w 12191997"/>
              <a:gd name="connsiteY512" fmla="*/ 482135 h 4300068"/>
              <a:gd name="connsiteX513" fmla="*/ 8955324 w 12191997"/>
              <a:gd name="connsiteY513" fmla="*/ 479165 h 4300068"/>
              <a:gd name="connsiteX514" fmla="*/ 8970028 w 12191997"/>
              <a:gd name="connsiteY514" fmla="*/ 476180 h 4300068"/>
              <a:gd name="connsiteX515" fmla="*/ 8984623 w 12191997"/>
              <a:gd name="connsiteY515" fmla="*/ 473179 h 4300068"/>
              <a:gd name="connsiteX516" fmla="*/ 8999108 w 12191997"/>
              <a:gd name="connsiteY516" fmla="*/ 470163 h 4300068"/>
              <a:gd name="connsiteX517" fmla="*/ 9013489 w 12191997"/>
              <a:gd name="connsiteY517" fmla="*/ 467133 h 4300068"/>
              <a:gd name="connsiteX518" fmla="*/ 9027766 w 12191997"/>
              <a:gd name="connsiteY518" fmla="*/ 464089 h 4300068"/>
              <a:gd name="connsiteX519" fmla="*/ 9041946 w 12191997"/>
              <a:gd name="connsiteY519" fmla="*/ 461033 h 4300068"/>
              <a:gd name="connsiteX520" fmla="*/ 9056026 w 12191997"/>
              <a:gd name="connsiteY520" fmla="*/ 457965 h 4300068"/>
              <a:gd name="connsiteX521" fmla="*/ 9070014 w 12191997"/>
              <a:gd name="connsiteY521" fmla="*/ 454885 h 4300068"/>
              <a:gd name="connsiteX522" fmla="*/ 9083910 w 12191997"/>
              <a:gd name="connsiteY522" fmla="*/ 451794 h 4300068"/>
              <a:gd name="connsiteX523" fmla="*/ 9097720 w 12191997"/>
              <a:gd name="connsiteY523" fmla="*/ 448693 h 4300068"/>
              <a:gd name="connsiteX524" fmla="*/ 9111443 w 12191997"/>
              <a:gd name="connsiteY524" fmla="*/ 445582 h 4300068"/>
              <a:gd name="connsiteX525" fmla="*/ 9125084 w 12191997"/>
              <a:gd name="connsiteY525" fmla="*/ 442462 h 4300068"/>
              <a:gd name="connsiteX526" fmla="*/ 9138645 w 12191997"/>
              <a:gd name="connsiteY526" fmla="*/ 439334 h 4300068"/>
              <a:gd name="connsiteX527" fmla="*/ 9152131 w 12191997"/>
              <a:gd name="connsiteY527" fmla="*/ 436198 h 4300068"/>
              <a:gd name="connsiteX528" fmla="*/ 9165542 w 12191997"/>
              <a:gd name="connsiteY528" fmla="*/ 433054 h 4300068"/>
              <a:gd name="connsiteX529" fmla="*/ 9178884 w 12191997"/>
              <a:gd name="connsiteY529" fmla="*/ 429905 h 4300068"/>
              <a:gd name="connsiteX530" fmla="*/ 9192158 w 12191997"/>
              <a:gd name="connsiteY530" fmla="*/ 426749 h 4300068"/>
              <a:gd name="connsiteX531" fmla="*/ 9205365 w 12191997"/>
              <a:gd name="connsiteY531" fmla="*/ 423588 h 4300068"/>
              <a:gd name="connsiteX532" fmla="*/ 9218513 w 12191997"/>
              <a:gd name="connsiteY532" fmla="*/ 420422 h 4300068"/>
              <a:gd name="connsiteX533" fmla="*/ 9231599 w 12191997"/>
              <a:gd name="connsiteY533" fmla="*/ 417252 h 4300068"/>
              <a:gd name="connsiteX534" fmla="*/ 9244631 w 12191997"/>
              <a:gd name="connsiteY534" fmla="*/ 414079 h 4300068"/>
              <a:gd name="connsiteX535" fmla="*/ 9257609 w 12191997"/>
              <a:gd name="connsiteY535" fmla="*/ 410902 h 4300068"/>
              <a:gd name="connsiteX536" fmla="*/ 9270536 w 12191997"/>
              <a:gd name="connsiteY536" fmla="*/ 407724 h 4300068"/>
              <a:gd name="connsiteX537" fmla="*/ 9283417 w 12191997"/>
              <a:gd name="connsiteY537" fmla="*/ 404544 h 4300068"/>
              <a:gd name="connsiteX538" fmla="*/ 9296253 w 12191997"/>
              <a:gd name="connsiteY538" fmla="*/ 401364 h 4300068"/>
              <a:gd name="connsiteX539" fmla="*/ 9309047 w 12191997"/>
              <a:gd name="connsiteY539" fmla="*/ 398182 h 4300068"/>
              <a:gd name="connsiteX540" fmla="*/ 9321801 w 12191997"/>
              <a:gd name="connsiteY540" fmla="*/ 395001 h 4300068"/>
              <a:gd name="connsiteX541" fmla="*/ 9334521 w 12191997"/>
              <a:gd name="connsiteY541" fmla="*/ 391821 h 4300068"/>
              <a:gd name="connsiteX542" fmla="*/ 9347208 w 12191997"/>
              <a:gd name="connsiteY542" fmla="*/ 388642 h 4300068"/>
              <a:gd name="connsiteX543" fmla="*/ 9359864 w 12191997"/>
              <a:gd name="connsiteY543" fmla="*/ 385466 h 4300068"/>
              <a:gd name="connsiteX544" fmla="*/ 9372495 w 12191997"/>
              <a:gd name="connsiteY544" fmla="*/ 382293 h 4300068"/>
              <a:gd name="connsiteX545" fmla="*/ 9385101 w 12191997"/>
              <a:gd name="connsiteY545" fmla="*/ 379122 h 4300068"/>
              <a:gd name="connsiteX546" fmla="*/ 9397685 w 12191997"/>
              <a:gd name="connsiteY546" fmla="*/ 375956 h 4300068"/>
              <a:gd name="connsiteX547" fmla="*/ 9410251 w 12191997"/>
              <a:gd name="connsiteY547" fmla="*/ 372794 h 4300068"/>
              <a:gd name="connsiteX548" fmla="*/ 9422803 w 12191997"/>
              <a:gd name="connsiteY548" fmla="*/ 369638 h 4300068"/>
              <a:gd name="connsiteX549" fmla="*/ 9435341 w 12191997"/>
              <a:gd name="connsiteY549" fmla="*/ 366487 h 4300068"/>
              <a:gd name="connsiteX550" fmla="*/ 9447871 w 12191997"/>
              <a:gd name="connsiteY550" fmla="*/ 363342 h 4300068"/>
              <a:gd name="connsiteX551" fmla="*/ 9460394 w 12191997"/>
              <a:gd name="connsiteY551" fmla="*/ 360205 h 4300068"/>
              <a:gd name="connsiteX552" fmla="*/ 9472913 w 12191997"/>
              <a:gd name="connsiteY552" fmla="*/ 357075 h 4300068"/>
              <a:gd name="connsiteX553" fmla="*/ 9485433 w 12191997"/>
              <a:gd name="connsiteY553" fmla="*/ 353953 h 4300068"/>
              <a:gd name="connsiteX554" fmla="*/ 9497954 w 12191997"/>
              <a:gd name="connsiteY554" fmla="*/ 350840 h 4300068"/>
              <a:gd name="connsiteX555" fmla="*/ 9510479 w 12191997"/>
              <a:gd name="connsiteY555" fmla="*/ 347737 h 4300068"/>
              <a:gd name="connsiteX556" fmla="*/ 9523016 w 12191997"/>
              <a:gd name="connsiteY556" fmla="*/ 344643 h 4300068"/>
              <a:gd name="connsiteX557" fmla="*/ 9535561 w 12191997"/>
              <a:gd name="connsiteY557" fmla="*/ 341560 h 4300068"/>
              <a:gd name="connsiteX558" fmla="*/ 9548123 w 12191997"/>
              <a:gd name="connsiteY558" fmla="*/ 338489 h 4300068"/>
              <a:gd name="connsiteX559" fmla="*/ 9560700 w 12191997"/>
              <a:gd name="connsiteY559" fmla="*/ 335429 h 4300068"/>
              <a:gd name="connsiteX560" fmla="*/ 9573298 w 12191997"/>
              <a:gd name="connsiteY560" fmla="*/ 332381 h 4300068"/>
              <a:gd name="connsiteX561" fmla="*/ 9585918 w 12191997"/>
              <a:gd name="connsiteY561" fmla="*/ 329346 h 4300068"/>
              <a:gd name="connsiteX562" fmla="*/ 9598566 w 12191997"/>
              <a:gd name="connsiteY562" fmla="*/ 326325 h 4300068"/>
              <a:gd name="connsiteX563" fmla="*/ 9611242 w 12191997"/>
              <a:gd name="connsiteY563" fmla="*/ 323318 h 4300068"/>
              <a:gd name="connsiteX564" fmla="*/ 9623949 w 12191997"/>
              <a:gd name="connsiteY564" fmla="*/ 320326 h 4300068"/>
              <a:gd name="connsiteX565" fmla="*/ 9636694 w 12191997"/>
              <a:gd name="connsiteY565" fmla="*/ 317349 h 4300068"/>
              <a:gd name="connsiteX566" fmla="*/ 9649475 w 12191997"/>
              <a:gd name="connsiteY566" fmla="*/ 314388 h 4300068"/>
              <a:gd name="connsiteX567" fmla="*/ 9662296 w 12191997"/>
              <a:gd name="connsiteY567" fmla="*/ 311443 h 4300068"/>
              <a:gd name="connsiteX568" fmla="*/ 9675163 w 12191997"/>
              <a:gd name="connsiteY568" fmla="*/ 308516 h 4300068"/>
              <a:gd name="connsiteX569" fmla="*/ 9688076 w 12191997"/>
              <a:gd name="connsiteY569" fmla="*/ 305606 h 4300068"/>
              <a:gd name="connsiteX570" fmla="*/ 9701038 w 12191997"/>
              <a:gd name="connsiteY570" fmla="*/ 302714 h 4300068"/>
              <a:gd name="connsiteX571" fmla="*/ 9714054 w 12191997"/>
              <a:gd name="connsiteY571" fmla="*/ 299841 h 4300068"/>
              <a:gd name="connsiteX572" fmla="*/ 9727125 w 12191997"/>
              <a:gd name="connsiteY572" fmla="*/ 296988 h 4300068"/>
              <a:gd name="connsiteX573" fmla="*/ 9740258 w 12191997"/>
              <a:gd name="connsiteY573" fmla="*/ 294154 h 4300068"/>
              <a:gd name="connsiteX574" fmla="*/ 9753449 w 12191997"/>
              <a:gd name="connsiteY574" fmla="*/ 291341 h 4300068"/>
              <a:gd name="connsiteX575" fmla="*/ 9766709 w 12191997"/>
              <a:gd name="connsiteY575" fmla="*/ 288549 h 4300068"/>
              <a:gd name="connsiteX576" fmla="*/ 9780032 w 12191997"/>
              <a:gd name="connsiteY576" fmla="*/ 285780 h 4300068"/>
              <a:gd name="connsiteX577" fmla="*/ 9793430 w 12191997"/>
              <a:gd name="connsiteY577" fmla="*/ 283032 h 4300068"/>
              <a:gd name="connsiteX578" fmla="*/ 9806899 w 12191997"/>
              <a:gd name="connsiteY578" fmla="*/ 280307 h 4300068"/>
              <a:gd name="connsiteX579" fmla="*/ 9820446 w 12191997"/>
              <a:gd name="connsiteY579" fmla="*/ 277606 h 4300068"/>
              <a:gd name="connsiteX580" fmla="*/ 9834073 w 12191997"/>
              <a:gd name="connsiteY580" fmla="*/ 274929 h 4300068"/>
              <a:gd name="connsiteX581" fmla="*/ 9847783 w 12191997"/>
              <a:gd name="connsiteY581" fmla="*/ 272276 h 4300068"/>
              <a:gd name="connsiteX582" fmla="*/ 9861578 w 12191997"/>
              <a:gd name="connsiteY582" fmla="*/ 269649 h 4300068"/>
              <a:gd name="connsiteX583" fmla="*/ 9875464 w 12191997"/>
              <a:gd name="connsiteY583" fmla="*/ 267048 h 4300068"/>
              <a:gd name="connsiteX584" fmla="*/ 9889439 w 12191997"/>
              <a:gd name="connsiteY584" fmla="*/ 264472 h 4300068"/>
              <a:gd name="connsiteX585" fmla="*/ 9903510 w 12191997"/>
              <a:gd name="connsiteY585" fmla="*/ 261924 h 4300068"/>
              <a:gd name="connsiteX586" fmla="*/ 9917679 w 12191997"/>
              <a:gd name="connsiteY586" fmla="*/ 259404 h 4300068"/>
              <a:gd name="connsiteX587" fmla="*/ 9931949 w 12191997"/>
              <a:gd name="connsiteY587" fmla="*/ 256912 h 4300068"/>
              <a:gd name="connsiteX588" fmla="*/ 9960839 w 12191997"/>
              <a:gd name="connsiteY588" fmla="*/ 252008 h 4300068"/>
              <a:gd name="connsiteX589" fmla="*/ 9975473 w 12191997"/>
              <a:gd name="connsiteY589" fmla="*/ 249577 h 4300068"/>
              <a:gd name="connsiteX590" fmla="*/ 9990201 w 12191997"/>
              <a:gd name="connsiteY590" fmla="*/ 247139 h 4300068"/>
              <a:gd name="connsiteX591" fmla="*/ 10005017 w 12191997"/>
              <a:gd name="connsiteY591" fmla="*/ 244694 h 4300068"/>
              <a:gd name="connsiteX592" fmla="*/ 10019913 w 12191997"/>
              <a:gd name="connsiteY592" fmla="*/ 242244 h 4300068"/>
              <a:gd name="connsiteX593" fmla="*/ 10034894 w 12191997"/>
              <a:gd name="connsiteY593" fmla="*/ 239789 h 4300068"/>
              <a:gd name="connsiteX594" fmla="*/ 10049953 w 12191997"/>
              <a:gd name="connsiteY594" fmla="*/ 237330 h 4300068"/>
              <a:gd name="connsiteX595" fmla="*/ 10065090 w 12191997"/>
              <a:gd name="connsiteY595" fmla="*/ 234867 h 4300068"/>
              <a:gd name="connsiteX596" fmla="*/ 10080302 w 12191997"/>
              <a:gd name="connsiteY596" fmla="*/ 232401 h 4300068"/>
              <a:gd name="connsiteX597" fmla="*/ 10095586 w 12191997"/>
              <a:gd name="connsiteY597" fmla="*/ 229932 h 4300068"/>
              <a:gd name="connsiteX598" fmla="*/ 10110940 w 12191997"/>
              <a:gd name="connsiteY598" fmla="*/ 227460 h 4300068"/>
              <a:gd name="connsiteX599" fmla="*/ 10126359 w 12191997"/>
              <a:gd name="connsiteY599" fmla="*/ 224986 h 4300068"/>
              <a:gd name="connsiteX600" fmla="*/ 10141845 w 12191997"/>
              <a:gd name="connsiteY600" fmla="*/ 222511 h 4300068"/>
              <a:gd name="connsiteX601" fmla="*/ 10157395 w 12191997"/>
              <a:gd name="connsiteY601" fmla="*/ 220036 h 4300068"/>
              <a:gd name="connsiteX602" fmla="*/ 10173004 w 12191997"/>
              <a:gd name="connsiteY602" fmla="*/ 217560 h 4300068"/>
              <a:gd name="connsiteX603" fmla="*/ 10188671 w 12191997"/>
              <a:gd name="connsiteY603" fmla="*/ 215084 h 4300068"/>
              <a:gd name="connsiteX604" fmla="*/ 10204397 w 12191997"/>
              <a:gd name="connsiteY604" fmla="*/ 212609 h 4300068"/>
              <a:gd name="connsiteX605" fmla="*/ 10220171 w 12191997"/>
              <a:gd name="connsiteY605" fmla="*/ 210135 h 4300068"/>
              <a:gd name="connsiteX606" fmla="*/ 10235998 w 12191997"/>
              <a:gd name="connsiteY606" fmla="*/ 207662 h 4300068"/>
              <a:gd name="connsiteX607" fmla="*/ 10251875 w 12191997"/>
              <a:gd name="connsiteY607" fmla="*/ 205192 h 4300068"/>
              <a:gd name="connsiteX608" fmla="*/ 10267794 w 12191997"/>
              <a:gd name="connsiteY608" fmla="*/ 202724 h 4300068"/>
              <a:gd name="connsiteX609" fmla="*/ 10283761 w 12191997"/>
              <a:gd name="connsiteY609" fmla="*/ 200260 h 4300068"/>
              <a:gd name="connsiteX610" fmla="*/ 10299770 w 12191997"/>
              <a:gd name="connsiteY610" fmla="*/ 197799 h 4300068"/>
              <a:gd name="connsiteX611" fmla="*/ 10315816 w 12191997"/>
              <a:gd name="connsiteY611" fmla="*/ 195343 h 4300068"/>
              <a:gd name="connsiteX612" fmla="*/ 10331900 w 12191997"/>
              <a:gd name="connsiteY612" fmla="*/ 192891 h 4300068"/>
              <a:gd name="connsiteX613" fmla="*/ 10348017 w 12191997"/>
              <a:gd name="connsiteY613" fmla="*/ 190445 h 4300068"/>
              <a:gd name="connsiteX614" fmla="*/ 10364167 w 12191997"/>
              <a:gd name="connsiteY614" fmla="*/ 188004 h 4300068"/>
              <a:gd name="connsiteX615" fmla="*/ 10380345 w 12191997"/>
              <a:gd name="connsiteY615" fmla="*/ 185569 h 4300068"/>
              <a:gd name="connsiteX616" fmla="*/ 10396551 w 12191997"/>
              <a:gd name="connsiteY616" fmla="*/ 183141 h 4300068"/>
              <a:gd name="connsiteX617" fmla="*/ 10412783 w 12191997"/>
              <a:gd name="connsiteY617" fmla="*/ 180720 h 4300068"/>
              <a:gd name="connsiteX618" fmla="*/ 10429036 w 12191997"/>
              <a:gd name="connsiteY618" fmla="*/ 178307 h 4300068"/>
              <a:gd name="connsiteX619" fmla="*/ 10445310 w 12191997"/>
              <a:gd name="connsiteY619" fmla="*/ 175902 h 4300068"/>
              <a:gd name="connsiteX620" fmla="*/ 10461600 w 12191997"/>
              <a:gd name="connsiteY620" fmla="*/ 173506 h 4300068"/>
              <a:gd name="connsiteX621" fmla="*/ 10477908 w 12191997"/>
              <a:gd name="connsiteY621" fmla="*/ 171119 h 4300068"/>
              <a:gd name="connsiteX622" fmla="*/ 10494228 w 12191997"/>
              <a:gd name="connsiteY622" fmla="*/ 168742 h 4300068"/>
              <a:gd name="connsiteX623" fmla="*/ 10510557 w 12191997"/>
              <a:gd name="connsiteY623" fmla="*/ 166375 h 4300068"/>
              <a:gd name="connsiteX624" fmla="*/ 10526896 w 12191997"/>
              <a:gd name="connsiteY624" fmla="*/ 164019 h 4300068"/>
              <a:gd name="connsiteX625" fmla="*/ 10543240 w 12191997"/>
              <a:gd name="connsiteY625" fmla="*/ 161674 h 4300068"/>
              <a:gd name="connsiteX626" fmla="*/ 10559589 w 12191997"/>
              <a:gd name="connsiteY626" fmla="*/ 159341 h 4300068"/>
              <a:gd name="connsiteX627" fmla="*/ 10575937 w 12191997"/>
              <a:gd name="connsiteY627" fmla="*/ 157020 h 4300068"/>
              <a:gd name="connsiteX628" fmla="*/ 10592286 w 12191997"/>
              <a:gd name="connsiteY628" fmla="*/ 154712 h 4300068"/>
              <a:gd name="connsiteX629" fmla="*/ 10608630 w 12191997"/>
              <a:gd name="connsiteY629" fmla="*/ 152417 h 4300068"/>
              <a:gd name="connsiteX630" fmla="*/ 10624968 w 12191997"/>
              <a:gd name="connsiteY630" fmla="*/ 150136 h 4300068"/>
              <a:gd name="connsiteX631" fmla="*/ 10641299 w 12191997"/>
              <a:gd name="connsiteY631" fmla="*/ 147869 h 4300068"/>
              <a:gd name="connsiteX632" fmla="*/ 10657618 w 12191997"/>
              <a:gd name="connsiteY632" fmla="*/ 145617 h 4300068"/>
              <a:gd name="connsiteX633" fmla="*/ 10673924 w 12191997"/>
              <a:gd name="connsiteY633" fmla="*/ 143380 h 4300068"/>
              <a:gd name="connsiteX634" fmla="*/ 10690214 w 12191997"/>
              <a:gd name="connsiteY634" fmla="*/ 141159 h 4300068"/>
              <a:gd name="connsiteX635" fmla="*/ 10706486 w 12191997"/>
              <a:gd name="connsiteY635" fmla="*/ 138954 h 4300068"/>
              <a:gd name="connsiteX636" fmla="*/ 10722739 w 12191997"/>
              <a:gd name="connsiteY636" fmla="*/ 136766 h 4300068"/>
              <a:gd name="connsiteX637" fmla="*/ 10738969 w 12191997"/>
              <a:gd name="connsiteY637" fmla="*/ 134595 h 4300068"/>
              <a:gd name="connsiteX638" fmla="*/ 10755175 w 12191997"/>
              <a:gd name="connsiteY638" fmla="*/ 132442 h 4300068"/>
              <a:gd name="connsiteX639" fmla="*/ 10771351 w 12191997"/>
              <a:gd name="connsiteY639" fmla="*/ 130307 h 4300068"/>
              <a:gd name="connsiteX640" fmla="*/ 10787500 w 12191997"/>
              <a:gd name="connsiteY640" fmla="*/ 128192 h 4300068"/>
              <a:gd name="connsiteX641" fmla="*/ 10803615 w 12191997"/>
              <a:gd name="connsiteY641" fmla="*/ 126095 h 4300068"/>
              <a:gd name="connsiteX642" fmla="*/ 10819696 w 12191997"/>
              <a:gd name="connsiteY642" fmla="*/ 124018 h 4300068"/>
              <a:gd name="connsiteX643" fmla="*/ 10835741 w 12191997"/>
              <a:gd name="connsiteY643" fmla="*/ 121962 h 4300068"/>
              <a:gd name="connsiteX644" fmla="*/ 10851746 w 12191997"/>
              <a:gd name="connsiteY644" fmla="*/ 119926 h 4300068"/>
              <a:gd name="connsiteX645" fmla="*/ 10867709 w 12191997"/>
              <a:gd name="connsiteY645" fmla="*/ 117912 h 4300068"/>
              <a:gd name="connsiteX646" fmla="*/ 10883629 w 12191997"/>
              <a:gd name="connsiteY646" fmla="*/ 115920 h 4300068"/>
              <a:gd name="connsiteX647" fmla="*/ 10899502 w 12191997"/>
              <a:gd name="connsiteY647" fmla="*/ 113949 h 4300068"/>
              <a:gd name="connsiteX648" fmla="*/ 10915327 w 12191997"/>
              <a:gd name="connsiteY648" fmla="*/ 112002 h 4300068"/>
              <a:gd name="connsiteX649" fmla="*/ 10931101 w 12191997"/>
              <a:gd name="connsiteY649" fmla="*/ 110078 h 4300068"/>
              <a:gd name="connsiteX650" fmla="*/ 10946820 w 12191997"/>
              <a:gd name="connsiteY650" fmla="*/ 108178 h 4300068"/>
              <a:gd name="connsiteX651" fmla="*/ 10962484 w 12191997"/>
              <a:gd name="connsiteY651" fmla="*/ 106302 h 4300068"/>
              <a:gd name="connsiteX652" fmla="*/ 10978090 w 12191997"/>
              <a:gd name="connsiteY652" fmla="*/ 104451 h 4300068"/>
              <a:gd name="connsiteX653" fmla="*/ 10993635 w 12191997"/>
              <a:gd name="connsiteY653" fmla="*/ 102626 h 4300068"/>
              <a:gd name="connsiteX654" fmla="*/ 11009117 w 12191997"/>
              <a:gd name="connsiteY654" fmla="*/ 100826 h 4300068"/>
              <a:gd name="connsiteX655" fmla="*/ 11024533 w 12191997"/>
              <a:gd name="connsiteY655" fmla="*/ 99053 h 4300068"/>
              <a:gd name="connsiteX656" fmla="*/ 11039883 w 12191997"/>
              <a:gd name="connsiteY656" fmla="*/ 97306 h 4300068"/>
              <a:gd name="connsiteX657" fmla="*/ 11055161 w 12191997"/>
              <a:gd name="connsiteY657" fmla="*/ 95587 h 4300068"/>
              <a:gd name="connsiteX658" fmla="*/ 11070367 w 12191997"/>
              <a:gd name="connsiteY658" fmla="*/ 93896 h 4300068"/>
              <a:gd name="connsiteX659" fmla="*/ 11085498 w 12191997"/>
              <a:gd name="connsiteY659" fmla="*/ 92233 h 4300068"/>
              <a:gd name="connsiteX660" fmla="*/ 11100552 w 12191997"/>
              <a:gd name="connsiteY660" fmla="*/ 90599 h 4300068"/>
              <a:gd name="connsiteX661" fmla="*/ 11115525 w 12191997"/>
              <a:gd name="connsiteY661" fmla="*/ 88994 h 4300068"/>
              <a:gd name="connsiteX662" fmla="*/ 11130417 w 12191997"/>
              <a:gd name="connsiteY662" fmla="*/ 87419 h 4300068"/>
              <a:gd name="connsiteX663" fmla="*/ 11145226 w 12191997"/>
              <a:gd name="connsiteY663" fmla="*/ 85875 h 4300068"/>
              <a:gd name="connsiteX664" fmla="*/ 11159945 w 12191997"/>
              <a:gd name="connsiteY664" fmla="*/ 84361 h 4300068"/>
              <a:gd name="connsiteX665" fmla="*/ 11174576 w 12191997"/>
              <a:gd name="connsiteY665" fmla="*/ 82879 h 4300068"/>
              <a:gd name="connsiteX666" fmla="*/ 11189115 w 12191997"/>
              <a:gd name="connsiteY666" fmla="*/ 81429 h 4300068"/>
              <a:gd name="connsiteX667" fmla="*/ 11203560 w 12191997"/>
              <a:gd name="connsiteY667" fmla="*/ 80011 h 4300068"/>
              <a:gd name="connsiteX668" fmla="*/ 11217909 w 12191997"/>
              <a:gd name="connsiteY668" fmla="*/ 78626 h 4300068"/>
              <a:gd name="connsiteX669" fmla="*/ 11232159 w 12191997"/>
              <a:gd name="connsiteY669" fmla="*/ 77275 h 4300068"/>
              <a:gd name="connsiteX670" fmla="*/ 11246307 w 12191997"/>
              <a:gd name="connsiteY670" fmla="*/ 75957 h 4300068"/>
              <a:gd name="connsiteX671" fmla="*/ 11260351 w 12191997"/>
              <a:gd name="connsiteY671" fmla="*/ 74674 h 4300068"/>
              <a:gd name="connsiteX672" fmla="*/ 11274291 w 12191997"/>
              <a:gd name="connsiteY672" fmla="*/ 73426 h 4300068"/>
              <a:gd name="connsiteX673" fmla="*/ 11288121 w 12191997"/>
              <a:gd name="connsiteY673" fmla="*/ 72213 h 4300068"/>
              <a:gd name="connsiteX674" fmla="*/ 11301840 w 12191997"/>
              <a:gd name="connsiteY674" fmla="*/ 71036 h 4300068"/>
              <a:gd name="connsiteX675" fmla="*/ 11315445 w 12191997"/>
              <a:gd name="connsiteY675" fmla="*/ 69895 h 4300068"/>
              <a:gd name="connsiteX676" fmla="*/ 11328933 w 12191997"/>
              <a:gd name="connsiteY676" fmla="*/ 68791 h 4300068"/>
              <a:gd name="connsiteX677" fmla="*/ 11342306 w 12191997"/>
              <a:gd name="connsiteY677" fmla="*/ 67725 h 4300068"/>
              <a:gd name="connsiteX678" fmla="*/ 11355555 w 12191997"/>
              <a:gd name="connsiteY678" fmla="*/ 66697 h 4300068"/>
              <a:gd name="connsiteX679" fmla="*/ 11368685 w 12191997"/>
              <a:gd name="connsiteY679" fmla="*/ 65707 h 4300068"/>
              <a:gd name="connsiteX680" fmla="*/ 11381687 w 12191997"/>
              <a:gd name="connsiteY680" fmla="*/ 64756 h 4300068"/>
              <a:gd name="connsiteX681" fmla="*/ 11394561 w 12191997"/>
              <a:gd name="connsiteY681" fmla="*/ 63844 h 4300068"/>
              <a:gd name="connsiteX682" fmla="*/ 11407304 w 12191997"/>
              <a:gd name="connsiteY682" fmla="*/ 62972 h 4300068"/>
              <a:gd name="connsiteX683" fmla="*/ 11419915 w 12191997"/>
              <a:gd name="connsiteY683" fmla="*/ 62141 h 4300068"/>
              <a:gd name="connsiteX684" fmla="*/ 11432391 w 12191997"/>
              <a:gd name="connsiteY684" fmla="*/ 61350 h 4300068"/>
              <a:gd name="connsiteX685" fmla="*/ 11444727 w 12191997"/>
              <a:gd name="connsiteY685" fmla="*/ 60601 h 4300068"/>
              <a:gd name="connsiteX686" fmla="*/ 11456927 w 12191997"/>
              <a:gd name="connsiteY686" fmla="*/ 59894 h 4300068"/>
              <a:gd name="connsiteX687" fmla="*/ 11480925 w 12191997"/>
              <a:gd name="connsiteY687" fmla="*/ 58606 h 4300068"/>
              <a:gd name="connsiteX688" fmla="*/ 11492770 w 12191997"/>
              <a:gd name="connsiteY688" fmla="*/ 58005 h 4300068"/>
              <a:gd name="connsiteX689" fmla="*/ 11504502 w 12191997"/>
              <a:gd name="connsiteY689" fmla="*/ 57412 h 4300068"/>
              <a:gd name="connsiteX690" fmla="*/ 11516123 w 12191997"/>
              <a:gd name="connsiteY690" fmla="*/ 56824 h 4300068"/>
              <a:gd name="connsiteX691" fmla="*/ 11527630 w 12191997"/>
              <a:gd name="connsiteY691" fmla="*/ 56241 h 4300068"/>
              <a:gd name="connsiteX692" fmla="*/ 11539033 w 12191997"/>
              <a:gd name="connsiteY692" fmla="*/ 55664 h 4300068"/>
              <a:gd name="connsiteX693" fmla="*/ 11550329 w 12191997"/>
              <a:gd name="connsiteY693" fmla="*/ 55092 h 4300068"/>
              <a:gd name="connsiteX694" fmla="*/ 11561522 w 12191997"/>
              <a:gd name="connsiteY694" fmla="*/ 54525 h 4300068"/>
              <a:gd name="connsiteX695" fmla="*/ 11572612 w 12191997"/>
              <a:gd name="connsiteY695" fmla="*/ 53961 h 4300068"/>
              <a:gd name="connsiteX696" fmla="*/ 11583603 w 12191997"/>
              <a:gd name="connsiteY696" fmla="*/ 53400 h 4300068"/>
              <a:gd name="connsiteX697" fmla="*/ 11594496 w 12191997"/>
              <a:gd name="connsiteY697" fmla="*/ 52842 h 4300068"/>
              <a:gd name="connsiteX698" fmla="*/ 11605287 w 12191997"/>
              <a:gd name="connsiteY698" fmla="*/ 52287 h 4300068"/>
              <a:gd name="connsiteX699" fmla="*/ 11615989 w 12191997"/>
              <a:gd name="connsiteY699" fmla="*/ 51734 h 4300068"/>
              <a:gd name="connsiteX700" fmla="*/ 11626595 w 12191997"/>
              <a:gd name="connsiteY700" fmla="*/ 51182 h 4300068"/>
              <a:gd name="connsiteX701" fmla="*/ 11637113 w 12191997"/>
              <a:gd name="connsiteY701" fmla="*/ 50632 h 4300068"/>
              <a:gd name="connsiteX702" fmla="*/ 11647540 w 12191997"/>
              <a:gd name="connsiteY702" fmla="*/ 50083 h 4300068"/>
              <a:gd name="connsiteX703" fmla="*/ 11657883 w 12191997"/>
              <a:gd name="connsiteY703" fmla="*/ 49534 h 4300068"/>
              <a:gd name="connsiteX704" fmla="*/ 11668134 w 12191997"/>
              <a:gd name="connsiteY704" fmla="*/ 48984 h 4300068"/>
              <a:gd name="connsiteX705" fmla="*/ 11678307 w 12191997"/>
              <a:gd name="connsiteY705" fmla="*/ 48435 h 4300068"/>
              <a:gd name="connsiteX706" fmla="*/ 11688400 w 12191997"/>
              <a:gd name="connsiteY706" fmla="*/ 47884 h 4300068"/>
              <a:gd name="connsiteX707" fmla="*/ 11698407 w 12191997"/>
              <a:gd name="connsiteY707" fmla="*/ 47331 h 4300068"/>
              <a:gd name="connsiteX708" fmla="*/ 11708340 w 12191997"/>
              <a:gd name="connsiteY708" fmla="*/ 46777 h 4300068"/>
              <a:gd name="connsiteX709" fmla="*/ 11718198 w 12191997"/>
              <a:gd name="connsiteY709" fmla="*/ 46221 h 4300068"/>
              <a:gd name="connsiteX710" fmla="*/ 11727983 w 12191997"/>
              <a:gd name="connsiteY710" fmla="*/ 45662 h 4300068"/>
              <a:gd name="connsiteX711" fmla="*/ 11737694 w 12191997"/>
              <a:gd name="connsiteY711" fmla="*/ 45099 h 4300068"/>
              <a:gd name="connsiteX712" fmla="*/ 11747335 w 12191997"/>
              <a:gd name="connsiteY712" fmla="*/ 44533 h 4300068"/>
              <a:gd name="connsiteX713" fmla="*/ 11756908 w 12191997"/>
              <a:gd name="connsiteY713" fmla="*/ 43962 h 4300068"/>
              <a:gd name="connsiteX714" fmla="*/ 11766414 w 12191997"/>
              <a:gd name="connsiteY714" fmla="*/ 43387 h 4300068"/>
              <a:gd name="connsiteX715" fmla="*/ 11775856 w 12191997"/>
              <a:gd name="connsiteY715" fmla="*/ 42808 h 4300068"/>
              <a:gd name="connsiteX716" fmla="*/ 11785236 w 12191997"/>
              <a:gd name="connsiteY716" fmla="*/ 42222 h 4300068"/>
              <a:gd name="connsiteX717" fmla="*/ 11794554 w 12191997"/>
              <a:gd name="connsiteY717" fmla="*/ 41631 h 4300068"/>
              <a:gd name="connsiteX718" fmla="*/ 11803814 w 12191997"/>
              <a:gd name="connsiteY718" fmla="*/ 41033 h 4300068"/>
              <a:gd name="connsiteX719" fmla="*/ 11813016 w 12191997"/>
              <a:gd name="connsiteY719" fmla="*/ 40429 h 4300068"/>
              <a:gd name="connsiteX720" fmla="*/ 11822164 w 12191997"/>
              <a:gd name="connsiteY720" fmla="*/ 39817 h 4300068"/>
              <a:gd name="connsiteX721" fmla="*/ 11831257 w 12191997"/>
              <a:gd name="connsiteY721" fmla="*/ 39198 h 4300068"/>
              <a:gd name="connsiteX722" fmla="*/ 11840301 w 12191997"/>
              <a:gd name="connsiteY722" fmla="*/ 38570 h 4300068"/>
              <a:gd name="connsiteX723" fmla="*/ 11849293 w 12191997"/>
              <a:gd name="connsiteY723" fmla="*/ 37934 h 4300068"/>
              <a:gd name="connsiteX724" fmla="*/ 11858239 w 12191997"/>
              <a:gd name="connsiteY724" fmla="*/ 37289 h 4300068"/>
              <a:gd name="connsiteX725" fmla="*/ 11867138 w 12191997"/>
              <a:gd name="connsiteY725" fmla="*/ 36635 h 4300068"/>
              <a:gd name="connsiteX726" fmla="*/ 11875993 w 12191997"/>
              <a:gd name="connsiteY726" fmla="*/ 35971 h 4300068"/>
              <a:gd name="connsiteX727" fmla="*/ 11884807 w 12191997"/>
              <a:gd name="connsiteY727" fmla="*/ 35296 h 4300068"/>
              <a:gd name="connsiteX728" fmla="*/ 11893581 w 12191997"/>
              <a:gd name="connsiteY728" fmla="*/ 34611 h 4300068"/>
              <a:gd name="connsiteX729" fmla="*/ 11902315 w 12191997"/>
              <a:gd name="connsiteY729" fmla="*/ 33914 h 4300068"/>
              <a:gd name="connsiteX730" fmla="*/ 11911014 w 12191997"/>
              <a:gd name="connsiteY730" fmla="*/ 33205 h 4300068"/>
              <a:gd name="connsiteX731" fmla="*/ 11919679 w 12191997"/>
              <a:gd name="connsiteY731" fmla="*/ 32485 h 4300068"/>
              <a:gd name="connsiteX732" fmla="*/ 11928308 w 12191997"/>
              <a:gd name="connsiteY732" fmla="*/ 31752 h 4300068"/>
              <a:gd name="connsiteX733" fmla="*/ 11936909 w 12191997"/>
              <a:gd name="connsiteY733" fmla="*/ 31006 h 4300068"/>
              <a:gd name="connsiteX734" fmla="*/ 11945480 w 12191997"/>
              <a:gd name="connsiteY734" fmla="*/ 30246 h 4300068"/>
              <a:gd name="connsiteX735" fmla="*/ 11954023 w 12191997"/>
              <a:gd name="connsiteY735" fmla="*/ 29472 h 4300068"/>
              <a:gd name="connsiteX736" fmla="*/ 11962543 w 12191997"/>
              <a:gd name="connsiteY736" fmla="*/ 28685 h 4300068"/>
              <a:gd name="connsiteX737" fmla="*/ 11971038 w 12191997"/>
              <a:gd name="connsiteY737" fmla="*/ 27882 h 4300068"/>
              <a:gd name="connsiteX738" fmla="*/ 11979508 w 12191997"/>
              <a:gd name="connsiteY738" fmla="*/ 27064 h 4300068"/>
              <a:gd name="connsiteX739" fmla="*/ 11987961 w 12191997"/>
              <a:gd name="connsiteY739" fmla="*/ 26231 h 4300068"/>
              <a:gd name="connsiteX740" fmla="*/ 11996397 w 12191997"/>
              <a:gd name="connsiteY740" fmla="*/ 25381 h 4300068"/>
              <a:gd name="connsiteX741" fmla="*/ 12004817 w 12191997"/>
              <a:gd name="connsiteY741" fmla="*/ 24515 h 4300068"/>
              <a:gd name="connsiteX742" fmla="*/ 12013220 w 12191997"/>
              <a:gd name="connsiteY742" fmla="*/ 23631 h 4300068"/>
              <a:gd name="connsiteX743" fmla="*/ 12021614 w 12191997"/>
              <a:gd name="connsiteY743" fmla="*/ 22731 h 4300068"/>
              <a:gd name="connsiteX744" fmla="*/ 12029994 w 12191997"/>
              <a:gd name="connsiteY744" fmla="*/ 21812 h 4300068"/>
              <a:gd name="connsiteX745" fmla="*/ 12038367 w 12191997"/>
              <a:gd name="connsiteY745" fmla="*/ 20875 h 4300068"/>
              <a:gd name="connsiteX746" fmla="*/ 12046731 w 12191997"/>
              <a:gd name="connsiteY746" fmla="*/ 19920 h 4300068"/>
              <a:gd name="connsiteX747" fmla="*/ 12055094 w 12191997"/>
              <a:gd name="connsiteY747" fmla="*/ 18945 h 4300068"/>
              <a:gd name="connsiteX748" fmla="*/ 12063450 w 12191997"/>
              <a:gd name="connsiteY748" fmla="*/ 17950 h 4300068"/>
              <a:gd name="connsiteX749" fmla="*/ 12071806 w 12191997"/>
              <a:gd name="connsiteY749" fmla="*/ 16936 h 4300068"/>
              <a:gd name="connsiteX750" fmla="*/ 12080162 w 12191997"/>
              <a:gd name="connsiteY750" fmla="*/ 15900 h 4300068"/>
              <a:gd name="connsiteX751" fmla="*/ 12088519 w 12191997"/>
              <a:gd name="connsiteY751" fmla="*/ 14844 h 4300068"/>
              <a:gd name="connsiteX752" fmla="*/ 12096882 w 12191997"/>
              <a:gd name="connsiteY752" fmla="*/ 13767 h 4300068"/>
              <a:gd name="connsiteX753" fmla="*/ 12105250 w 12191997"/>
              <a:gd name="connsiteY753" fmla="*/ 12667 h 4300068"/>
              <a:gd name="connsiteX754" fmla="*/ 12113625 w 12191997"/>
              <a:gd name="connsiteY754" fmla="*/ 11546 h 4300068"/>
              <a:gd name="connsiteX755" fmla="*/ 12122010 w 12191997"/>
              <a:gd name="connsiteY755" fmla="*/ 10401 h 4300068"/>
              <a:gd name="connsiteX756" fmla="*/ 12130405 w 12191997"/>
              <a:gd name="connsiteY756" fmla="*/ 9234 h 4300068"/>
              <a:gd name="connsiteX757" fmla="*/ 12138816 w 12191997"/>
              <a:gd name="connsiteY757" fmla="*/ 8042 h 4300068"/>
              <a:gd name="connsiteX758" fmla="*/ 12147238 w 12191997"/>
              <a:gd name="connsiteY758" fmla="*/ 6827 h 4300068"/>
              <a:gd name="connsiteX759" fmla="*/ 12155681 w 12191997"/>
              <a:gd name="connsiteY759" fmla="*/ 5587 h 4300068"/>
              <a:gd name="connsiteX760" fmla="*/ 12164140 w 12191997"/>
              <a:gd name="connsiteY760" fmla="*/ 4323 h 4300068"/>
              <a:gd name="connsiteX761" fmla="*/ 12172619 w 12191997"/>
              <a:gd name="connsiteY761" fmla="*/ 3033 h 4300068"/>
              <a:gd name="connsiteX762" fmla="*/ 12181124 w 12191997"/>
              <a:gd name="connsiteY762" fmla="*/ 1717 h 4300068"/>
              <a:gd name="connsiteX763" fmla="*/ 12189650 w 12191997"/>
              <a:gd name="connsiteY763" fmla="*/ 375 h 4300068"/>
              <a:gd name="connsiteX764" fmla="*/ 12191997 w 12191997"/>
              <a:gd name="connsiteY764" fmla="*/ 0 h 43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</a:cxnLst>
            <a:rect l="l" t="t" r="r" b="b"/>
            <a:pathLst>
              <a:path w="12191997" h="4300068">
                <a:moveTo>
                  <a:pt x="12191997" y="0"/>
                </a:moveTo>
                <a:lnTo>
                  <a:pt x="12191997" y="4300068"/>
                </a:lnTo>
                <a:lnTo>
                  <a:pt x="0" y="4300068"/>
                </a:lnTo>
                <a:lnTo>
                  <a:pt x="0" y="1549558"/>
                </a:lnTo>
                <a:lnTo>
                  <a:pt x="10940" y="1548545"/>
                </a:lnTo>
                <a:lnTo>
                  <a:pt x="22129" y="1547507"/>
                </a:lnTo>
                <a:lnTo>
                  <a:pt x="33325" y="1546468"/>
                </a:lnTo>
                <a:lnTo>
                  <a:pt x="44525" y="1545426"/>
                </a:lnTo>
                <a:lnTo>
                  <a:pt x="55730" y="1544383"/>
                </a:lnTo>
                <a:lnTo>
                  <a:pt x="66942" y="1543338"/>
                </a:lnTo>
                <a:lnTo>
                  <a:pt x="78160" y="1542290"/>
                </a:lnTo>
                <a:lnTo>
                  <a:pt x="89384" y="1541239"/>
                </a:lnTo>
                <a:lnTo>
                  <a:pt x="100614" y="1540186"/>
                </a:lnTo>
                <a:lnTo>
                  <a:pt x="111855" y="1539130"/>
                </a:lnTo>
                <a:lnTo>
                  <a:pt x="123100" y="1538070"/>
                </a:lnTo>
                <a:lnTo>
                  <a:pt x="134354" y="1537007"/>
                </a:lnTo>
                <a:lnTo>
                  <a:pt x="145618" y="1535942"/>
                </a:lnTo>
                <a:lnTo>
                  <a:pt x="156890" y="1534872"/>
                </a:lnTo>
                <a:lnTo>
                  <a:pt x="168171" y="1533799"/>
                </a:lnTo>
                <a:lnTo>
                  <a:pt x="179463" y="1532722"/>
                </a:lnTo>
                <a:lnTo>
                  <a:pt x="190765" y="1531641"/>
                </a:lnTo>
                <a:lnTo>
                  <a:pt x="202077" y="1530556"/>
                </a:lnTo>
                <a:lnTo>
                  <a:pt x="213400" y="1529466"/>
                </a:lnTo>
                <a:lnTo>
                  <a:pt x="224735" y="1528372"/>
                </a:lnTo>
                <a:lnTo>
                  <a:pt x="236081" y="1527273"/>
                </a:lnTo>
                <a:lnTo>
                  <a:pt x="247439" y="1526169"/>
                </a:lnTo>
                <a:lnTo>
                  <a:pt x="258811" y="1525061"/>
                </a:lnTo>
                <a:lnTo>
                  <a:pt x="270195" y="1523948"/>
                </a:lnTo>
                <a:lnTo>
                  <a:pt x="281592" y="1522829"/>
                </a:lnTo>
                <a:lnTo>
                  <a:pt x="293004" y="1521704"/>
                </a:lnTo>
                <a:lnTo>
                  <a:pt x="304429" y="1520574"/>
                </a:lnTo>
                <a:lnTo>
                  <a:pt x="315868" y="1519438"/>
                </a:lnTo>
                <a:lnTo>
                  <a:pt x="327324" y="1518296"/>
                </a:lnTo>
                <a:lnTo>
                  <a:pt x="338793" y="1517148"/>
                </a:lnTo>
                <a:lnTo>
                  <a:pt x="350280" y="1515994"/>
                </a:lnTo>
                <a:lnTo>
                  <a:pt x="361782" y="1514833"/>
                </a:lnTo>
                <a:lnTo>
                  <a:pt x="373300" y="1513666"/>
                </a:lnTo>
                <a:lnTo>
                  <a:pt x="384836" y="1512492"/>
                </a:lnTo>
                <a:lnTo>
                  <a:pt x="396389" y="1511311"/>
                </a:lnTo>
                <a:lnTo>
                  <a:pt x="407959" y="1510124"/>
                </a:lnTo>
                <a:lnTo>
                  <a:pt x="419548" y="1508929"/>
                </a:lnTo>
                <a:lnTo>
                  <a:pt x="431156" y="1507726"/>
                </a:lnTo>
                <a:lnTo>
                  <a:pt x="442782" y="1506516"/>
                </a:lnTo>
                <a:lnTo>
                  <a:pt x="454428" y="1505298"/>
                </a:lnTo>
                <a:lnTo>
                  <a:pt x="466093" y="1504072"/>
                </a:lnTo>
                <a:lnTo>
                  <a:pt x="477778" y="1502839"/>
                </a:lnTo>
                <a:lnTo>
                  <a:pt x="489484" y="1501597"/>
                </a:lnTo>
                <a:lnTo>
                  <a:pt x="501211" y="1500347"/>
                </a:lnTo>
                <a:lnTo>
                  <a:pt x="512958" y="1499088"/>
                </a:lnTo>
                <a:lnTo>
                  <a:pt x="524729" y="1497821"/>
                </a:lnTo>
                <a:lnTo>
                  <a:pt x="536520" y="1496545"/>
                </a:lnTo>
                <a:lnTo>
                  <a:pt x="548335" y="1495259"/>
                </a:lnTo>
                <a:lnTo>
                  <a:pt x="560172" y="1493965"/>
                </a:lnTo>
                <a:lnTo>
                  <a:pt x="572033" y="1492661"/>
                </a:lnTo>
                <a:lnTo>
                  <a:pt x="583916" y="1491348"/>
                </a:lnTo>
                <a:lnTo>
                  <a:pt x="595825" y="1490026"/>
                </a:lnTo>
                <a:lnTo>
                  <a:pt x="607758" y="1488693"/>
                </a:lnTo>
                <a:lnTo>
                  <a:pt x="619716" y="1487351"/>
                </a:lnTo>
                <a:lnTo>
                  <a:pt x="631698" y="1485998"/>
                </a:lnTo>
                <a:lnTo>
                  <a:pt x="643707" y="1484636"/>
                </a:lnTo>
                <a:lnTo>
                  <a:pt x="655741" y="1483262"/>
                </a:lnTo>
                <a:lnTo>
                  <a:pt x="667803" y="1481879"/>
                </a:lnTo>
                <a:lnTo>
                  <a:pt x="679890" y="1480484"/>
                </a:lnTo>
                <a:lnTo>
                  <a:pt x="692007" y="1479079"/>
                </a:lnTo>
                <a:lnTo>
                  <a:pt x="704148" y="1477662"/>
                </a:lnTo>
                <a:lnTo>
                  <a:pt x="716319" y="1476235"/>
                </a:lnTo>
                <a:lnTo>
                  <a:pt x="728519" y="1474796"/>
                </a:lnTo>
                <a:lnTo>
                  <a:pt x="740746" y="1473345"/>
                </a:lnTo>
                <a:lnTo>
                  <a:pt x="753004" y="1471883"/>
                </a:lnTo>
                <a:lnTo>
                  <a:pt x="765291" y="1470409"/>
                </a:lnTo>
                <a:lnTo>
                  <a:pt x="777608" y="1468922"/>
                </a:lnTo>
                <a:lnTo>
                  <a:pt x="789954" y="1467424"/>
                </a:lnTo>
                <a:lnTo>
                  <a:pt x="802333" y="1465913"/>
                </a:lnTo>
                <a:lnTo>
                  <a:pt x="814742" y="1464390"/>
                </a:lnTo>
                <a:lnTo>
                  <a:pt x="827183" y="1462854"/>
                </a:lnTo>
                <a:lnTo>
                  <a:pt x="839656" y="1461306"/>
                </a:lnTo>
                <a:lnTo>
                  <a:pt x="852161" y="1459744"/>
                </a:lnTo>
                <a:lnTo>
                  <a:pt x="864700" y="1458169"/>
                </a:lnTo>
                <a:lnTo>
                  <a:pt x="877271" y="1456581"/>
                </a:lnTo>
                <a:lnTo>
                  <a:pt x="889875" y="1454979"/>
                </a:lnTo>
                <a:lnTo>
                  <a:pt x="902515" y="1453364"/>
                </a:lnTo>
                <a:lnTo>
                  <a:pt x="915188" y="1451735"/>
                </a:lnTo>
                <a:lnTo>
                  <a:pt x="927896" y="1450092"/>
                </a:lnTo>
                <a:lnTo>
                  <a:pt x="940639" y="1448435"/>
                </a:lnTo>
                <a:lnTo>
                  <a:pt x="953417" y="1446763"/>
                </a:lnTo>
                <a:lnTo>
                  <a:pt x="966233" y="1445078"/>
                </a:lnTo>
                <a:lnTo>
                  <a:pt x="979083" y="1443378"/>
                </a:lnTo>
                <a:lnTo>
                  <a:pt x="991971" y="1441663"/>
                </a:lnTo>
                <a:lnTo>
                  <a:pt x="1004897" y="1439933"/>
                </a:lnTo>
                <a:lnTo>
                  <a:pt x="1017858" y="1438188"/>
                </a:lnTo>
                <a:lnTo>
                  <a:pt x="1030860" y="1436428"/>
                </a:lnTo>
                <a:lnTo>
                  <a:pt x="1043898" y="1434652"/>
                </a:lnTo>
                <a:lnTo>
                  <a:pt x="1056976" y="1432861"/>
                </a:lnTo>
                <a:lnTo>
                  <a:pt x="1083241" y="1429232"/>
                </a:lnTo>
                <a:lnTo>
                  <a:pt x="1096494" y="1427374"/>
                </a:lnTo>
                <a:lnTo>
                  <a:pt x="1109740" y="1425483"/>
                </a:lnTo>
                <a:lnTo>
                  <a:pt x="1123009" y="1423556"/>
                </a:lnTo>
                <a:lnTo>
                  <a:pt x="1136298" y="1421593"/>
                </a:lnTo>
                <a:lnTo>
                  <a:pt x="1149609" y="1419596"/>
                </a:lnTo>
                <a:lnTo>
                  <a:pt x="1162942" y="1417566"/>
                </a:lnTo>
                <a:lnTo>
                  <a:pt x="1176297" y="1415504"/>
                </a:lnTo>
                <a:lnTo>
                  <a:pt x="1189674" y="1413409"/>
                </a:lnTo>
                <a:lnTo>
                  <a:pt x="1203073" y="1411284"/>
                </a:lnTo>
                <a:lnTo>
                  <a:pt x="1216496" y="1409129"/>
                </a:lnTo>
                <a:lnTo>
                  <a:pt x="1229938" y="1406943"/>
                </a:lnTo>
                <a:lnTo>
                  <a:pt x="1243405" y="1404730"/>
                </a:lnTo>
                <a:lnTo>
                  <a:pt x="1256894" y="1402489"/>
                </a:lnTo>
                <a:lnTo>
                  <a:pt x="1270407" y="1400221"/>
                </a:lnTo>
                <a:lnTo>
                  <a:pt x="1283941" y="1397927"/>
                </a:lnTo>
                <a:lnTo>
                  <a:pt x="1297501" y="1395607"/>
                </a:lnTo>
                <a:lnTo>
                  <a:pt x="1311080" y="1393263"/>
                </a:lnTo>
                <a:lnTo>
                  <a:pt x="1324684" y="1390896"/>
                </a:lnTo>
                <a:lnTo>
                  <a:pt x="1338314" y="1388505"/>
                </a:lnTo>
                <a:lnTo>
                  <a:pt x="1351964" y="1386092"/>
                </a:lnTo>
                <a:lnTo>
                  <a:pt x="1365639" y="1383659"/>
                </a:lnTo>
                <a:lnTo>
                  <a:pt x="1379338" y="1381205"/>
                </a:lnTo>
                <a:lnTo>
                  <a:pt x="1393061" y="1378731"/>
                </a:lnTo>
                <a:lnTo>
                  <a:pt x="1406808" y="1376239"/>
                </a:lnTo>
                <a:lnTo>
                  <a:pt x="1420579" y="1373729"/>
                </a:lnTo>
                <a:lnTo>
                  <a:pt x="1434374" y="1371201"/>
                </a:lnTo>
                <a:lnTo>
                  <a:pt x="1448194" y="1368657"/>
                </a:lnTo>
                <a:lnTo>
                  <a:pt x="1462038" y="1366097"/>
                </a:lnTo>
                <a:lnTo>
                  <a:pt x="1475907" y="1363523"/>
                </a:lnTo>
                <a:lnTo>
                  <a:pt x="1489801" y="1360935"/>
                </a:lnTo>
                <a:lnTo>
                  <a:pt x="1503719" y="1358334"/>
                </a:lnTo>
                <a:lnTo>
                  <a:pt x="1517663" y="1355720"/>
                </a:lnTo>
                <a:lnTo>
                  <a:pt x="1531631" y="1353095"/>
                </a:lnTo>
                <a:lnTo>
                  <a:pt x="1545626" y="1350459"/>
                </a:lnTo>
                <a:lnTo>
                  <a:pt x="1559644" y="1347813"/>
                </a:lnTo>
                <a:lnTo>
                  <a:pt x="1573689" y="1345159"/>
                </a:lnTo>
                <a:lnTo>
                  <a:pt x="1587759" y="1342496"/>
                </a:lnTo>
                <a:lnTo>
                  <a:pt x="1601856" y="1339825"/>
                </a:lnTo>
                <a:lnTo>
                  <a:pt x="1615978" y="1337148"/>
                </a:lnTo>
                <a:lnTo>
                  <a:pt x="1630125" y="1334465"/>
                </a:lnTo>
                <a:lnTo>
                  <a:pt x="1644300" y="1331777"/>
                </a:lnTo>
                <a:lnTo>
                  <a:pt x="1658499" y="1329084"/>
                </a:lnTo>
                <a:lnTo>
                  <a:pt x="1672726" y="1326389"/>
                </a:lnTo>
                <a:lnTo>
                  <a:pt x="1686979" y="1323690"/>
                </a:lnTo>
                <a:lnTo>
                  <a:pt x="1701259" y="1320990"/>
                </a:lnTo>
                <a:lnTo>
                  <a:pt x="1715565" y="1318289"/>
                </a:lnTo>
                <a:lnTo>
                  <a:pt x="1729898" y="1315588"/>
                </a:lnTo>
                <a:lnTo>
                  <a:pt x="1744258" y="1312887"/>
                </a:lnTo>
                <a:lnTo>
                  <a:pt x="1758645" y="1310188"/>
                </a:lnTo>
                <a:lnTo>
                  <a:pt x="1773060" y="1307490"/>
                </a:lnTo>
                <a:lnTo>
                  <a:pt x="1787501" y="1304796"/>
                </a:lnTo>
                <a:lnTo>
                  <a:pt x="1801970" y="1302105"/>
                </a:lnTo>
                <a:lnTo>
                  <a:pt x="1816466" y="1299420"/>
                </a:lnTo>
                <a:lnTo>
                  <a:pt x="1830991" y="1296740"/>
                </a:lnTo>
                <a:lnTo>
                  <a:pt x="1845542" y="1294065"/>
                </a:lnTo>
                <a:lnTo>
                  <a:pt x="1860123" y="1291399"/>
                </a:lnTo>
                <a:lnTo>
                  <a:pt x="1874730" y="1288739"/>
                </a:lnTo>
                <a:lnTo>
                  <a:pt x="1889367" y="1286089"/>
                </a:lnTo>
                <a:lnTo>
                  <a:pt x="1904030" y="1283447"/>
                </a:lnTo>
                <a:lnTo>
                  <a:pt x="1918723" y="1280817"/>
                </a:lnTo>
                <a:lnTo>
                  <a:pt x="1933444" y="1278197"/>
                </a:lnTo>
                <a:lnTo>
                  <a:pt x="1948193" y="1275589"/>
                </a:lnTo>
                <a:lnTo>
                  <a:pt x="1962972" y="1272994"/>
                </a:lnTo>
                <a:lnTo>
                  <a:pt x="1977780" y="1270412"/>
                </a:lnTo>
                <a:lnTo>
                  <a:pt x="1992616" y="1267844"/>
                </a:lnTo>
                <a:lnTo>
                  <a:pt x="2007481" y="1265292"/>
                </a:lnTo>
                <a:lnTo>
                  <a:pt x="2022375" y="1262755"/>
                </a:lnTo>
                <a:lnTo>
                  <a:pt x="2037299" y="1260235"/>
                </a:lnTo>
                <a:lnTo>
                  <a:pt x="2052252" y="1257733"/>
                </a:lnTo>
                <a:lnTo>
                  <a:pt x="2067235" y="1255249"/>
                </a:lnTo>
                <a:lnTo>
                  <a:pt x="2082246" y="1252783"/>
                </a:lnTo>
                <a:lnTo>
                  <a:pt x="2097290" y="1250339"/>
                </a:lnTo>
                <a:lnTo>
                  <a:pt x="2112362" y="1247914"/>
                </a:lnTo>
                <a:lnTo>
                  <a:pt x="2127464" y="1245511"/>
                </a:lnTo>
                <a:lnTo>
                  <a:pt x="2142595" y="1243130"/>
                </a:lnTo>
                <a:lnTo>
                  <a:pt x="2157758" y="1240773"/>
                </a:lnTo>
                <a:lnTo>
                  <a:pt x="2172952" y="1238439"/>
                </a:lnTo>
                <a:lnTo>
                  <a:pt x="2188174" y="1236129"/>
                </a:lnTo>
                <a:lnTo>
                  <a:pt x="2203429" y="1233847"/>
                </a:lnTo>
                <a:lnTo>
                  <a:pt x="2218713" y="1231589"/>
                </a:lnTo>
                <a:lnTo>
                  <a:pt x="2234029" y="1229359"/>
                </a:lnTo>
                <a:lnTo>
                  <a:pt x="2249375" y="1227156"/>
                </a:lnTo>
                <a:lnTo>
                  <a:pt x="2264753" y="1224983"/>
                </a:lnTo>
                <a:lnTo>
                  <a:pt x="2280162" y="1222839"/>
                </a:lnTo>
                <a:lnTo>
                  <a:pt x="2295601" y="1220725"/>
                </a:lnTo>
                <a:lnTo>
                  <a:pt x="2311073" y="1218643"/>
                </a:lnTo>
                <a:lnTo>
                  <a:pt x="2326576" y="1216591"/>
                </a:lnTo>
                <a:lnTo>
                  <a:pt x="2342111" y="1214574"/>
                </a:lnTo>
                <a:lnTo>
                  <a:pt x="2357678" y="1212589"/>
                </a:lnTo>
                <a:lnTo>
                  <a:pt x="2373276" y="1210638"/>
                </a:lnTo>
                <a:lnTo>
                  <a:pt x="2388906" y="1208724"/>
                </a:lnTo>
                <a:lnTo>
                  <a:pt x="2404570" y="1206845"/>
                </a:lnTo>
                <a:lnTo>
                  <a:pt x="2420264" y="1205002"/>
                </a:lnTo>
                <a:lnTo>
                  <a:pt x="2435992" y="1203197"/>
                </a:lnTo>
                <a:lnTo>
                  <a:pt x="2451752" y="1201430"/>
                </a:lnTo>
                <a:lnTo>
                  <a:pt x="2467544" y="1199703"/>
                </a:lnTo>
                <a:lnTo>
                  <a:pt x="2483370" y="1198015"/>
                </a:lnTo>
                <a:lnTo>
                  <a:pt x="2499226" y="1196368"/>
                </a:lnTo>
                <a:lnTo>
                  <a:pt x="2531075" y="1193196"/>
                </a:lnTo>
                <a:lnTo>
                  <a:pt x="2546962" y="1191692"/>
                </a:lnTo>
                <a:lnTo>
                  <a:pt x="2562930" y="1190246"/>
                </a:lnTo>
                <a:lnTo>
                  <a:pt x="2578935" y="1188861"/>
                </a:lnTo>
                <a:lnTo>
                  <a:pt x="2594972" y="1187533"/>
                </a:lnTo>
                <a:lnTo>
                  <a:pt x="2611047" y="1186264"/>
                </a:lnTo>
                <a:lnTo>
                  <a:pt x="2627158" y="1185052"/>
                </a:lnTo>
                <a:lnTo>
                  <a:pt x="2643303" y="1183893"/>
                </a:lnTo>
                <a:lnTo>
                  <a:pt x="2659483" y="1182789"/>
                </a:lnTo>
                <a:lnTo>
                  <a:pt x="2675700" y="1181736"/>
                </a:lnTo>
                <a:lnTo>
                  <a:pt x="2691951" y="1180734"/>
                </a:lnTo>
                <a:lnTo>
                  <a:pt x="2708235" y="1179781"/>
                </a:lnTo>
                <a:lnTo>
                  <a:pt x="2724556" y="1178876"/>
                </a:lnTo>
                <a:lnTo>
                  <a:pt x="2740911" y="1178017"/>
                </a:lnTo>
                <a:lnTo>
                  <a:pt x="2757300" y="1177203"/>
                </a:lnTo>
                <a:lnTo>
                  <a:pt x="2773725" y="1176433"/>
                </a:lnTo>
                <a:lnTo>
                  <a:pt x="2790183" y="1175705"/>
                </a:lnTo>
                <a:lnTo>
                  <a:pt x="2806674" y="1175018"/>
                </a:lnTo>
                <a:lnTo>
                  <a:pt x="2823201" y="1174370"/>
                </a:lnTo>
                <a:lnTo>
                  <a:pt x="2839763" y="1173760"/>
                </a:lnTo>
                <a:lnTo>
                  <a:pt x="2856356" y="1173186"/>
                </a:lnTo>
                <a:lnTo>
                  <a:pt x="2872984" y="1172648"/>
                </a:lnTo>
                <a:lnTo>
                  <a:pt x="2889645" y="1172143"/>
                </a:lnTo>
                <a:lnTo>
                  <a:pt x="2906341" y="1171671"/>
                </a:lnTo>
                <a:lnTo>
                  <a:pt x="2923070" y="1171230"/>
                </a:lnTo>
                <a:lnTo>
                  <a:pt x="2939832" y="1170818"/>
                </a:lnTo>
                <a:lnTo>
                  <a:pt x="2956627" y="1170434"/>
                </a:lnTo>
                <a:lnTo>
                  <a:pt x="2973455" y="1170076"/>
                </a:lnTo>
                <a:lnTo>
                  <a:pt x="2990316" y="1169744"/>
                </a:lnTo>
                <a:lnTo>
                  <a:pt x="3007210" y="1169436"/>
                </a:lnTo>
                <a:lnTo>
                  <a:pt x="3024137" y="1169150"/>
                </a:lnTo>
                <a:lnTo>
                  <a:pt x="3041097" y="1168885"/>
                </a:lnTo>
                <a:lnTo>
                  <a:pt x="3058088" y="1168639"/>
                </a:lnTo>
                <a:lnTo>
                  <a:pt x="3075113" y="1168412"/>
                </a:lnTo>
                <a:lnTo>
                  <a:pt x="3092169" y="1168201"/>
                </a:lnTo>
                <a:lnTo>
                  <a:pt x="3109258" y="1168006"/>
                </a:lnTo>
                <a:lnTo>
                  <a:pt x="3126380" y="1167824"/>
                </a:lnTo>
                <a:lnTo>
                  <a:pt x="3143532" y="1167655"/>
                </a:lnTo>
                <a:lnTo>
                  <a:pt x="3160717" y="1167497"/>
                </a:lnTo>
                <a:lnTo>
                  <a:pt x="3177934" y="1167349"/>
                </a:lnTo>
                <a:lnTo>
                  <a:pt x="3195182" y="1167208"/>
                </a:lnTo>
                <a:lnTo>
                  <a:pt x="3212462" y="1167075"/>
                </a:lnTo>
                <a:lnTo>
                  <a:pt x="3229773" y="1166947"/>
                </a:lnTo>
                <a:lnTo>
                  <a:pt x="3247115" y="1166822"/>
                </a:lnTo>
                <a:lnTo>
                  <a:pt x="3264490" y="1166701"/>
                </a:lnTo>
                <a:lnTo>
                  <a:pt x="3281895" y="1166580"/>
                </a:lnTo>
                <a:lnTo>
                  <a:pt x="3299330" y="1166458"/>
                </a:lnTo>
                <a:lnTo>
                  <a:pt x="3316797" y="1166336"/>
                </a:lnTo>
                <a:lnTo>
                  <a:pt x="3334294" y="1166209"/>
                </a:lnTo>
                <a:lnTo>
                  <a:pt x="3351823" y="1166079"/>
                </a:lnTo>
                <a:lnTo>
                  <a:pt x="3369382" y="1165941"/>
                </a:lnTo>
                <a:lnTo>
                  <a:pt x="3386970" y="1165797"/>
                </a:lnTo>
                <a:lnTo>
                  <a:pt x="3404589" y="1165644"/>
                </a:lnTo>
                <a:lnTo>
                  <a:pt x="3422240" y="1165480"/>
                </a:lnTo>
                <a:lnTo>
                  <a:pt x="3439919" y="1165304"/>
                </a:lnTo>
                <a:lnTo>
                  <a:pt x="3457629" y="1165116"/>
                </a:lnTo>
                <a:lnTo>
                  <a:pt x="3475369" y="1164912"/>
                </a:lnTo>
                <a:lnTo>
                  <a:pt x="3493139" y="1164693"/>
                </a:lnTo>
                <a:lnTo>
                  <a:pt x="3510938" y="1164456"/>
                </a:lnTo>
                <a:lnTo>
                  <a:pt x="3528767" y="1164200"/>
                </a:lnTo>
                <a:lnTo>
                  <a:pt x="3546625" y="1163923"/>
                </a:lnTo>
                <a:lnTo>
                  <a:pt x="3564512" y="1163625"/>
                </a:lnTo>
                <a:lnTo>
                  <a:pt x="3582429" y="1163304"/>
                </a:lnTo>
                <a:lnTo>
                  <a:pt x="3600376" y="1162958"/>
                </a:lnTo>
                <a:lnTo>
                  <a:pt x="3618352" y="1162586"/>
                </a:lnTo>
                <a:lnTo>
                  <a:pt x="3636355" y="1162186"/>
                </a:lnTo>
                <a:lnTo>
                  <a:pt x="3654387" y="1161758"/>
                </a:lnTo>
                <a:lnTo>
                  <a:pt x="3672450" y="1161299"/>
                </a:lnTo>
                <a:lnTo>
                  <a:pt x="3690540" y="1160808"/>
                </a:lnTo>
                <a:lnTo>
                  <a:pt x="3708659" y="1160284"/>
                </a:lnTo>
                <a:lnTo>
                  <a:pt x="3726805" y="1159724"/>
                </a:lnTo>
                <a:lnTo>
                  <a:pt x="3744981" y="1159129"/>
                </a:lnTo>
                <a:lnTo>
                  <a:pt x="3763185" y="1158497"/>
                </a:lnTo>
                <a:lnTo>
                  <a:pt x="3781416" y="1157826"/>
                </a:lnTo>
                <a:lnTo>
                  <a:pt x="3799676" y="1157114"/>
                </a:lnTo>
                <a:lnTo>
                  <a:pt x="3817964" y="1156360"/>
                </a:lnTo>
                <a:lnTo>
                  <a:pt x="3836278" y="1155563"/>
                </a:lnTo>
                <a:lnTo>
                  <a:pt x="3854622" y="1154721"/>
                </a:lnTo>
                <a:lnTo>
                  <a:pt x="3872992" y="1153833"/>
                </a:lnTo>
                <a:lnTo>
                  <a:pt x="3891391" y="1152897"/>
                </a:lnTo>
                <a:lnTo>
                  <a:pt x="3909815" y="1151912"/>
                </a:lnTo>
                <a:lnTo>
                  <a:pt x="3928268" y="1150877"/>
                </a:lnTo>
                <a:lnTo>
                  <a:pt x="3946747" y="1149789"/>
                </a:lnTo>
                <a:lnTo>
                  <a:pt x="3965253" y="1148648"/>
                </a:lnTo>
                <a:lnTo>
                  <a:pt x="3983787" y="1147453"/>
                </a:lnTo>
                <a:lnTo>
                  <a:pt x="4002347" y="1146201"/>
                </a:lnTo>
                <a:lnTo>
                  <a:pt x="4020933" y="1144892"/>
                </a:lnTo>
                <a:lnTo>
                  <a:pt x="4039546" y="1143523"/>
                </a:lnTo>
                <a:lnTo>
                  <a:pt x="4058187" y="1142094"/>
                </a:lnTo>
                <a:lnTo>
                  <a:pt x="4076852" y="1140603"/>
                </a:lnTo>
                <a:lnTo>
                  <a:pt x="4095545" y="1139049"/>
                </a:lnTo>
                <a:lnTo>
                  <a:pt x="4114263" y="1137429"/>
                </a:lnTo>
                <a:lnTo>
                  <a:pt x="4133007" y="1135743"/>
                </a:lnTo>
                <a:lnTo>
                  <a:pt x="4151778" y="1133990"/>
                </a:lnTo>
                <a:lnTo>
                  <a:pt x="4170573" y="1132167"/>
                </a:lnTo>
                <a:lnTo>
                  <a:pt x="4189395" y="1130274"/>
                </a:lnTo>
                <a:lnTo>
                  <a:pt x="4208242" y="1128308"/>
                </a:lnTo>
                <a:lnTo>
                  <a:pt x="4227115" y="1126270"/>
                </a:lnTo>
                <a:lnTo>
                  <a:pt x="4246013" y="1124156"/>
                </a:lnTo>
                <a:lnTo>
                  <a:pt x="4283842" y="1119702"/>
                </a:lnTo>
                <a:lnTo>
                  <a:pt x="4302863" y="1117348"/>
                </a:lnTo>
                <a:lnTo>
                  <a:pt x="4321868" y="1114919"/>
                </a:lnTo>
                <a:lnTo>
                  <a:pt x="4340902" y="1112410"/>
                </a:lnTo>
                <a:lnTo>
                  <a:pt x="4359961" y="1109824"/>
                </a:lnTo>
                <a:lnTo>
                  <a:pt x="4379052" y="1107162"/>
                </a:lnTo>
                <a:lnTo>
                  <a:pt x="4398169" y="1104425"/>
                </a:lnTo>
                <a:lnTo>
                  <a:pt x="4417315" y="1101616"/>
                </a:lnTo>
                <a:lnTo>
                  <a:pt x="4436489" y="1098735"/>
                </a:lnTo>
                <a:lnTo>
                  <a:pt x="4455690" y="1095784"/>
                </a:lnTo>
                <a:lnTo>
                  <a:pt x="4474920" y="1092764"/>
                </a:lnTo>
                <a:lnTo>
                  <a:pt x="4494176" y="1089678"/>
                </a:lnTo>
                <a:lnTo>
                  <a:pt x="4513459" y="1086527"/>
                </a:lnTo>
                <a:lnTo>
                  <a:pt x="4532772" y="1083312"/>
                </a:lnTo>
                <a:lnTo>
                  <a:pt x="4552111" y="1080034"/>
                </a:lnTo>
                <a:lnTo>
                  <a:pt x="4571477" y="1076697"/>
                </a:lnTo>
                <a:lnTo>
                  <a:pt x="4590871" y="1073300"/>
                </a:lnTo>
                <a:lnTo>
                  <a:pt x="4610291" y="1069845"/>
                </a:lnTo>
                <a:lnTo>
                  <a:pt x="4629739" y="1066335"/>
                </a:lnTo>
                <a:lnTo>
                  <a:pt x="4649214" y="1062770"/>
                </a:lnTo>
                <a:lnTo>
                  <a:pt x="4668714" y="1059151"/>
                </a:lnTo>
                <a:lnTo>
                  <a:pt x="4688241" y="1055482"/>
                </a:lnTo>
                <a:lnTo>
                  <a:pt x="4707796" y="1051764"/>
                </a:lnTo>
                <a:lnTo>
                  <a:pt x="4727377" y="1047996"/>
                </a:lnTo>
                <a:lnTo>
                  <a:pt x="4746985" y="1044182"/>
                </a:lnTo>
                <a:lnTo>
                  <a:pt x="4766618" y="1040323"/>
                </a:lnTo>
                <a:lnTo>
                  <a:pt x="4786278" y="1036420"/>
                </a:lnTo>
                <a:lnTo>
                  <a:pt x="4805963" y="1032474"/>
                </a:lnTo>
                <a:lnTo>
                  <a:pt x="4825675" y="1028489"/>
                </a:lnTo>
                <a:lnTo>
                  <a:pt x="4845412" y="1024464"/>
                </a:lnTo>
                <a:lnTo>
                  <a:pt x="4865176" y="1020401"/>
                </a:lnTo>
                <a:lnTo>
                  <a:pt x="4884965" y="1016302"/>
                </a:lnTo>
                <a:lnTo>
                  <a:pt x="4904779" y="1012169"/>
                </a:lnTo>
                <a:lnTo>
                  <a:pt x="4924620" y="1008003"/>
                </a:lnTo>
                <a:lnTo>
                  <a:pt x="4944485" y="1003805"/>
                </a:lnTo>
                <a:lnTo>
                  <a:pt x="4964376" y="999578"/>
                </a:lnTo>
                <a:lnTo>
                  <a:pt x="4984291" y="995322"/>
                </a:lnTo>
                <a:lnTo>
                  <a:pt x="5004233" y="991039"/>
                </a:lnTo>
                <a:lnTo>
                  <a:pt x="5024198" y="986731"/>
                </a:lnTo>
                <a:lnTo>
                  <a:pt x="5044189" y="982400"/>
                </a:lnTo>
                <a:lnTo>
                  <a:pt x="5064204" y="978046"/>
                </a:lnTo>
                <a:lnTo>
                  <a:pt x="5084245" y="973671"/>
                </a:lnTo>
                <a:lnTo>
                  <a:pt x="5104310" y="969277"/>
                </a:lnTo>
                <a:lnTo>
                  <a:pt x="5124398" y="964865"/>
                </a:lnTo>
                <a:lnTo>
                  <a:pt x="5144512" y="960437"/>
                </a:lnTo>
                <a:lnTo>
                  <a:pt x="5164650" y="955995"/>
                </a:lnTo>
                <a:lnTo>
                  <a:pt x="5184812" y="951539"/>
                </a:lnTo>
                <a:lnTo>
                  <a:pt x="5204998" y="947073"/>
                </a:lnTo>
                <a:lnTo>
                  <a:pt x="5225207" y="942595"/>
                </a:lnTo>
                <a:lnTo>
                  <a:pt x="5245441" y="938110"/>
                </a:lnTo>
                <a:lnTo>
                  <a:pt x="5265699" y="933617"/>
                </a:lnTo>
                <a:lnTo>
                  <a:pt x="5285980" y="929119"/>
                </a:lnTo>
                <a:lnTo>
                  <a:pt x="5306284" y="924617"/>
                </a:lnTo>
                <a:lnTo>
                  <a:pt x="5326612" y="920113"/>
                </a:lnTo>
                <a:lnTo>
                  <a:pt x="5346964" y="915608"/>
                </a:lnTo>
                <a:lnTo>
                  <a:pt x="5367338" y="911104"/>
                </a:lnTo>
                <a:lnTo>
                  <a:pt x="5387735" y="906601"/>
                </a:lnTo>
                <a:lnTo>
                  <a:pt x="5408156" y="902103"/>
                </a:lnTo>
                <a:lnTo>
                  <a:pt x="5428599" y="897609"/>
                </a:lnTo>
                <a:lnTo>
                  <a:pt x="5449065" y="893122"/>
                </a:lnTo>
                <a:lnTo>
                  <a:pt x="5469554" y="888644"/>
                </a:lnTo>
                <a:lnTo>
                  <a:pt x="5490066" y="884176"/>
                </a:lnTo>
                <a:lnTo>
                  <a:pt x="5510599" y="879718"/>
                </a:lnTo>
                <a:lnTo>
                  <a:pt x="5531155" y="875274"/>
                </a:lnTo>
                <a:lnTo>
                  <a:pt x="5551733" y="870844"/>
                </a:lnTo>
                <a:lnTo>
                  <a:pt x="5572334" y="866430"/>
                </a:lnTo>
                <a:lnTo>
                  <a:pt x="5592956" y="862034"/>
                </a:lnTo>
                <a:lnTo>
                  <a:pt x="5613601" y="857656"/>
                </a:lnTo>
                <a:lnTo>
                  <a:pt x="5634266" y="853299"/>
                </a:lnTo>
                <a:lnTo>
                  <a:pt x="5654954" y="848963"/>
                </a:lnTo>
                <a:lnTo>
                  <a:pt x="5675663" y="844651"/>
                </a:lnTo>
                <a:lnTo>
                  <a:pt x="5696394" y="840365"/>
                </a:lnTo>
                <a:lnTo>
                  <a:pt x="5717146" y="836105"/>
                </a:lnTo>
                <a:lnTo>
                  <a:pt x="5737919" y="831873"/>
                </a:lnTo>
                <a:lnTo>
                  <a:pt x="5758713" y="827670"/>
                </a:lnTo>
                <a:lnTo>
                  <a:pt x="5779528" y="823498"/>
                </a:lnTo>
                <a:lnTo>
                  <a:pt x="5800365" y="819360"/>
                </a:lnTo>
                <a:lnTo>
                  <a:pt x="5821221" y="815255"/>
                </a:lnTo>
                <a:lnTo>
                  <a:pt x="5842098" y="811186"/>
                </a:lnTo>
                <a:lnTo>
                  <a:pt x="5862996" y="807154"/>
                </a:lnTo>
                <a:lnTo>
                  <a:pt x="5883915" y="803162"/>
                </a:lnTo>
                <a:lnTo>
                  <a:pt x="5904854" y="799209"/>
                </a:lnTo>
                <a:lnTo>
                  <a:pt x="5925812" y="795297"/>
                </a:lnTo>
                <a:lnTo>
                  <a:pt x="5946792" y="791430"/>
                </a:lnTo>
                <a:lnTo>
                  <a:pt x="5967791" y="787606"/>
                </a:lnTo>
                <a:lnTo>
                  <a:pt x="5988810" y="783830"/>
                </a:lnTo>
                <a:lnTo>
                  <a:pt x="6009849" y="780101"/>
                </a:lnTo>
                <a:lnTo>
                  <a:pt x="6030906" y="776421"/>
                </a:lnTo>
                <a:lnTo>
                  <a:pt x="6051984" y="772792"/>
                </a:lnTo>
                <a:lnTo>
                  <a:pt x="6073081" y="769216"/>
                </a:lnTo>
                <a:lnTo>
                  <a:pt x="6094198" y="765693"/>
                </a:lnTo>
                <a:lnTo>
                  <a:pt x="6115333" y="762226"/>
                </a:lnTo>
                <a:lnTo>
                  <a:pt x="6136489" y="758816"/>
                </a:lnTo>
                <a:lnTo>
                  <a:pt x="6157662" y="755465"/>
                </a:lnTo>
                <a:lnTo>
                  <a:pt x="6178854" y="752173"/>
                </a:lnTo>
                <a:lnTo>
                  <a:pt x="6200066" y="748942"/>
                </a:lnTo>
                <a:lnTo>
                  <a:pt x="6221296" y="745775"/>
                </a:lnTo>
                <a:lnTo>
                  <a:pt x="6242545" y="742672"/>
                </a:lnTo>
                <a:lnTo>
                  <a:pt x="6263810" y="739635"/>
                </a:lnTo>
                <a:lnTo>
                  <a:pt x="6306438" y="733760"/>
                </a:lnTo>
                <a:lnTo>
                  <a:pt x="6327791" y="730923"/>
                </a:lnTo>
                <a:lnTo>
                  <a:pt x="6349309" y="728129"/>
                </a:lnTo>
                <a:lnTo>
                  <a:pt x="6370955" y="725383"/>
                </a:lnTo>
                <a:lnTo>
                  <a:pt x="6392722" y="722683"/>
                </a:lnTo>
                <a:lnTo>
                  <a:pt x="6414613" y="720030"/>
                </a:lnTo>
                <a:lnTo>
                  <a:pt x="6436621" y="717420"/>
                </a:lnTo>
                <a:lnTo>
                  <a:pt x="6458744" y="714855"/>
                </a:lnTo>
                <a:lnTo>
                  <a:pt x="6480978" y="712334"/>
                </a:lnTo>
                <a:lnTo>
                  <a:pt x="6503319" y="709854"/>
                </a:lnTo>
                <a:lnTo>
                  <a:pt x="6525765" y="707415"/>
                </a:lnTo>
                <a:lnTo>
                  <a:pt x="6548310" y="705017"/>
                </a:lnTo>
                <a:lnTo>
                  <a:pt x="6570956" y="702658"/>
                </a:lnTo>
                <a:lnTo>
                  <a:pt x="6593695" y="700338"/>
                </a:lnTo>
                <a:lnTo>
                  <a:pt x="6616525" y="698056"/>
                </a:lnTo>
                <a:lnTo>
                  <a:pt x="6639444" y="695811"/>
                </a:lnTo>
                <a:lnTo>
                  <a:pt x="6662448" y="693601"/>
                </a:lnTo>
                <a:lnTo>
                  <a:pt x="6685531" y="691427"/>
                </a:lnTo>
                <a:lnTo>
                  <a:pt x="6708693" y="689287"/>
                </a:lnTo>
                <a:lnTo>
                  <a:pt x="6731932" y="687180"/>
                </a:lnTo>
                <a:lnTo>
                  <a:pt x="6755238" y="685105"/>
                </a:lnTo>
                <a:lnTo>
                  <a:pt x="6778615" y="683062"/>
                </a:lnTo>
                <a:lnTo>
                  <a:pt x="6802056" y="681050"/>
                </a:lnTo>
                <a:lnTo>
                  <a:pt x="6825559" y="679068"/>
                </a:lnTo>
                <a:lnTo>
                  <a:pt x="6849121" y="677114"/>
                </a:lnTo>
                <a:lnTo>
                  <a:pt x="6872738" y="675188"/>
                </a:lnTo>
                <a:lnTo>
                  <a:pt x="6896405" y="673289"/>
                </a:lnTo>
                <a:lnTo>
                  <a:pt x="6920122" y="671416"/>
                </a:lnTo>
                <a:lnTo>
                  <a:pt x="6943883" y="669569"/>
                </a:lnTo>
                <a:lnTo>
                  <a:pt x="6967687" y="667746"/>
                </a:lnTo>
                <a:lnTo>
                  <a:pt x="6991528" y="665947"/>
                </a:lnTo>
                <a:lnTo>
                  <a:pt x="7015405" y="664169"/>
                </a:lnTo>
                <a:lnTo>
                  <a:pt x="7039315" y="662414"/>
                </a:lnTo>
                <a:lnTo>
                  <a:pt x="7063253" y="660680"/>
                </a:lnTo>
                <a:lnTo>
                  <a:pt x="7087216" y="658965"/>
                </a:lnTo>
                <a:lnTo>
                  <a:pt x="7111202" y="657269"/>
                </a:lnTo>
                <a:lnTo>
                  <a:pt x="7135206" y="655592"/>
                </a:lnTo>
                <a:lnTo>
                  <a:pt x="7159226" y="653931"/>
                </a:lnTo>
                <a:lnTo>
                  <a:pt x="7183258" y="652287"/>
                </a:lnTo>
                <a:lnTo>
                  <a:pt x="7207300" y="650658"/>
                </a:lnTo>
                <a:lnTo>
                  <a:pt x="7231347" y="649044"/>
                </a:lnTo>
                <a:lnTo>
                  <a:pt x="7255397" y="647444"/>
                </a:lnTo>
                <a:lnTo>
                  <a:pt x="7279445" y="645856"/>
                </a:lnTo>
                <a:lnTo>
                  <a:pt x="7303491" y="644280"/>
                </a:lnTo>
                <a:lnTo>
                  <a:pt x="7327528" y="642714"/>
                </a:lnTo>
                <a:lnTo>
                  <a:pt x="7351555" y="641159"/>
                </a:lnTo>
                <a:lnTo>
                  <a:pt x="7375568" y="639613"/>
                </a:lnTo>
                <a:lnTo>
                  <a:pt x="7399565" y="638075"/>
                </a:lnTo>
                <a:lnTo>
                  <a:pt x="7423540" y="636545"/>
                </a:lnTo>
                <a:lnTo>
                  <a:pt x="7447492" y="635020"/>
                </a:lnTo>
                <a:lnTo>
                  <a:pt x="7471418" y="633502"/>
                </a:lnTo>
                <a:lnTo>
                  <a:pt x="7495311" y="631987"/>
                </a:lnTo>
                <a:lnTo>
                  <a:pt x="7519174" y="630477"/>
                </a:lnTo>
                <a:lnTo>
                  <a:pt x="7542998" y="628969"/>
                </a:lnTo>
                <a:lnTo>
                  <a:pt x="7566784" y="627464"/>
                </a:lnTo>
                <a:lnTo>
                  <a:pt x="7590525" y="625959"/>
                </a:lnTo>
                <a:lnTo>
                  <a:pt x="7614221" y="624454"/>
                </a:lnTo>
                <a:lnTo>
                  <a:pt x="7637866" y="622949"/>
                </a:lnTo>
                <a:lnTo>
                  <a:pt x="7661458" y="621442"/>
                </a:lnTo>
                <a:lnTo>
                  <a:pt x="7684994" y="619933"/>
                </a:lnTo>
                <a:lnTo>
                  <a:pt x="7708471" y="618419"/>
                </a:lnTo>
                <a:lnTo>
                  <a:pt x="7731885" y="616902"/>
                </a:lnTo>
                <a:lnTo>
                  <a:pt x="7755233" y="615379"/>
                </a:lnTo>
                <a:lnTo>
                  <a:pt x="7778512" y="613850"/>
                </a:lnTo>
                <a:lnTo>
                  <a:pt x="7801718" y="612313"/>
                </a:lnTo>
                <a:lnTo>
                  <a:pt x="7824849" y="610769"/>
                </a:lnTo>
                <a:lnTo>
                  <a:pt x="7847901" y="609216"/>
                </a:lnTo>
                <a:lnTo>
                  <a:pt x="7870868" y="607653"/>
                </a:lnTo>
                <a:lnTo>
                  <a:pt x="7893752" y="606080"/>
                </a:lnTo>
                <a:lnTo>
                  <a:pt x="7916548" y="604494"/>
                </a:lnTo>
                <a:lnTo>
                  <a:pt x="7939250" y="602896"/>
                </a:lnTo>
                <a:lnTo>
                  <a:pt x="7961858" y="601285"/>
                </a:lnTo>
                <a:lnTo>
                  <a:pt x="7984366" y="599659"/>
                </a:lnTo>
                <a:lnTo>
                  <a:pt x="8006773" y="598018"/>
                </a:lnTo>
                <a:lnTo>
                  <a:pt x="8029077" y="596361"/>
                </a:lnTo>
                <a:lnTo>
                  <a:pt x="8051270" y="594687"/>
                </a:lnTo>
                <a:lnTo>
                  <a:pt x="8073353" y="592995"/>
                </a:lnTo>
                <a:lnTo>
                  <a:pt x="8095321" y="591284"/>
                </a:lnTo>
                <a:lnTo>
                  <a:pt x="8117171" y="589553"/>
                </a:lnTo>
                <a:lnTo>
                  <a:pt x="8138899" y="587801"/>
                </a:lnTo>
                <a:lnTo>
                  <a:pt x="8160504" y="586028"/>
                </a:lnTo>
                <a:lnTo>
                  <a:pt x="8181981" y="584232"/>
                </a:lnTo>
                <a:lnTo>
                  <a:pt x="8203326" y="582413"/>
                </a:lnTo>
                <a:lnTo>
                  <a:pt x="8224539" y="580570"/>
                </a:lnTo>
                <a:lnTo>
                  <a:pt x="8245613" y="578701"/>
                </a:lnTo>
                <a:lnTo>
                  <a:pt x="8266547" y="576806"/>
                </a:lnTo>
                <a:lnTo>
                  <a:pt x="8287339" y="574884"/>
                </a:lnTo>
                <a:lnTo>
                  <a:pt x="8307981" y="572934"/>
                </a:lnTo>
                <a:lnTo>
                  <a:pt x="8328475" y="570955"/>
                </a:lnTo>
                <a:lnTo>
                  <a:pt x="8348815" y="568946"/>
                </a:lnTo>
                <a:lnTo>
                  <a:pt x="8368998" y="566906"/>
                </a:lnTo>
                <a:lnTo>
                  <a:pt x="8389023" y="564835"/>
                </a:lnTo>
                <a:lnTo>
                  <a:pt x="8408884" y="562731"/>
                </a:lnTo>
                <a:lnTo>
                  <a:pt x="8428578" y="560594"/>
                </a:lnTo>
                <a:lnTo>
                  <a:pt x="8448104" y="558422"/>
                </a:lnTo>
                <a:lnTo>
                  <a:pt x="8467457" y="556214"/>
                </a:lnTo>
                <a:lnTo>
                  <a:pt x="8486635" y="553971"/>
                </a:lnTo>
                <a:lnTo>
                  <a:pt x="8505635" y="551690"/>
                </a:lnTo>
                <a:lnTo>
                  <a:pt x="8524450" y="549370"/>
                </a:lnTo>
                <a:lnTo>
                  <a:pt x="8561487" y="544618"/>
                </a:lnTo>
                <a:lnTo>
                  <a:pt x="8579762" y="542182"/>
                </a:lnTo>
                <a:lnTo>
                  <a:pt x="8597825" y="539720"/>
                </a:lnTo>
                <a:lnTo>
                  <a:pt x="8615708" y="537228"/>
                </a:lnTo>
                <a:lnTo>
                  <a:pt x="8633415" y="534707"/>
                </a:lnTo>
                <a:lnTo>
                  <a:pt x="8650952" y="532158"/>
                </a:lnTo>
                <a:lnTo>
                  <a:pt x="8668320" y="529581"/>
                </a:lnTo>
                <a:lnTo>
                  <a:pt x="8685521" y="526977"/>
                </a:lnTo>
                <a:lnTo>
                  <a:pt x="8702560" y="524347"/>
                </a:lnTo>
                <a:lnTo>
                  <a:pt x="8719438" y="521691"/>
                </a:lnTo>
                <a:lnTo>
                  <a:pt x="8736159" y="519009"/>
                </a:lnTo>
                <a:lnTo>
                  <a:pt x="8752722" y="516303"/>
                </a:lnTo>
                <a:lnTo>
                  <a:pt x="8769135" y="513573"/>
                </a:lnTo>
                <a:lnTo>
                  <a:pt x="8785400" y="510820"/>
                </a:lnTo>
                <a:lnTo>
                  <a:pt x="8801519" y="508044"/>
                </a:lnTo>
                <a:lnTo>
                  <a:pt x="8817497" y="505245"/>
                </a:lnTo>
                <a:lnTo>
                  <a:pt x="8833334" y="502425"/>
                </a:lnTo>
                <a:lnTo>
                  <a:pt x="8849030" y="499584"/>
                </a:lnTo>
                <a:lnTo>
                  <a:pt x="8864595" y="496723"/>
                </a:lnTo>
                <a:lnTo>
                  <a:pt x="8880030" y="493843"/>
                </a:lnTo>
                <a:lnTo>
                  <a:pt x="8895331" y="490943"/>
                </a:lnTo>
                <a:lnTo>
                  <a:pt x="8910511" y="488024"/>
                </a:lnTo>
                <a:lnTo>
                  <a:pt x="8925567" y="485088"/>
                </a:lnTo>
                <a:lnTo>
                  <a:pt x="8940503" y="482135"/>
                </a:lnTo>
                <a:lnTo>
                  <a:pt x="8955324" y="479165"/>
                </a:lnTo>
                <a:lnTo>
                  <a:pt x="8970028" y="476180"/>
                </a:lnTo>
                <a:lnTo>
                  <a:pt x="8984623" y="473179"/>
                </a:lnTo>
                <a:lnTo>
                  <a:pt x="8999108" y="470163"/>
                </a:lnTo>
                <a:lnTo>
                  <a:pt x="9013489" y="467133"/>
                </a:lnTo>
                <a:lnTo>
                  <a:pt x="9027766" y="464089"/>
                </a:lnTo>
                <a:lnTo>
                  <a:pt x="9041946" y="461033"/>
                </a:lnTo>
                <a:lnTo>
                  <a:pt x="9056026" y="457965"/>
                </a:lnTo>
                <a:lnTo>
                  <a:pt x="9070014" y="454885"/>
                </a:lnTo>
                <a:lnTo>
                  <a:pt x="9083910" y="451794"/>
                </a:lnTo>
                <a:lnTo>
                  <a:pt x="9097720" y="448693"/>
                </a:lnTo>
                <a:lnTo>
                  <a:pt x="9111443" y="445582"/>
                </a:lnTo>
                <a:lnTo>
                  <a:pt x="9125084" y="442462"/>
                </a:lnTo>
                <a:lnTo>
                  <a:pt x="9138645" y="439334"/>
                </a:lnTo>
                <a:lnTo>
                  <a:pt x="9152131" y="436198"/>
                </a:lnTo>
                <a:lnTo>
                  <a:pt x="9165542" y="433054"/>
                </a:lnTo>
                <a:lnTo>
                  <a:pt x="9178884" y="429905"/>
                </a:lnTo>
                <a:lnTo>
                  <a:pt x="9192158" y="426749"/>
                </a:lnTo>
                <a:lnTo>
                  <a:pt x="9205365" y="423588"/>
                </a:lnTo>
                <a:lnTo>
                  <a:pt x="9218513" y="420422"/>
                </a:lnTo>
                <a:lnTo>
                  <a:pt x="9231599" y="417252"/>
                </a:lnTo>
                <a:lnTo>
                  <a:pt x="9244631" y="414079"/>
                </a:lnTo>
                <a:lnTo>
                  <a:pt x="9257609" y="410902"/>
                </a:lnTo>
                <a:lnTo>
                  <a:pt x="9270536" y="407724"/>
                </a:lnTo>
                <a:lnTo>
                  <a:pt x="9283417" y="404544"/>
                </a:lnTo>
                <a:lnTo>
                  <a:pt x="9296253" y="401364"/>
                </a:lnTo>
                <a:lnTo>
                  <a:pt x="9309047" y="398182"/>
                </a:lnTo>
                <a:lnTo>
                  <a:pt x="9321801" y="395001"/>
                </a:lnTo>
                <a:lnTo>
                  <a:pt x="9334521" y="391821"/>
                </a:lnTo>
                <a:lnTo>
                  <a:pt x="9347208" y="388642"/>
                </a:lnTo>
                <a:lnTo>
                  <a:pt x="9359864" y="385466"/>
                </a:lnTo>
                <a:lnTo>
                  <a:pt x="9372495" y="382293"/>
                </a:lnTo>
                <a:lnTo>
                  <a:pt x="9385101" y="379122"/>
                </a:lnTo>
                <a:lnTo>
                  <a:pt x="9397685" y="375956"/>
                </a:lnTo>
                <a:lnTo>
                  <a:pt x="9410251" y="372794"/>
                </a:lnTo>
                <a:lnTo>
                  <a:pt x="9422803" y="369638"/>
                </a:lnTo>
                <a:lnTo>
                  <a:pt x="9435341" y="366487"/>
                </a:lnTo>
                <a:lnTo>
                  <a:pt x="9447871" y="363342"/>
                </a:lnTo>
                <a:lnTo>
                  <a:pt x="9460394" y="360205"/>
                </a:lnTo>
                <a:lnTo>
                  <a:pt x="9472913" y="357075"/>
                </a:lnTo>
                <a:lnTo>
                  <a:pt x="9485433" y="353953"/>
                </a:lnTo>
                <a:lnTo>
                  <a:pt x="9497954" y="350840"/>
                </a:lnTo>
                <a:lnTo>
                  <a:pt x="9510479" y="347737"/>
                </a:lnTo>
                <a:lnTo>
                  <a:pt x="9523016" y="344643"/>
                </a:lnTo>
                <a:lnTo>
                  <a:pt x="9535561" y="341560"/>
                </a:lnTo>
                <a:lnTo>
                  <a:pt x="9548123" y="338489"/>
                </a:lnTo>
                <a:lnTo>
                  <a:pt x="9560700" y="335429"/>
                </a:lnTo>
                <a:lnTo>
                  <a:pt x="9573298" y="332381"/>
                </a:lnTo>
                <a:lnTo>
                  <a:pt x="9585918" y="329346"/>
                </a:lnTo>
                <a:lnTo>
                  <a:pt x="9598566" y="326325"/>
                </a:lnTo>
                <a:lnTo>
                  <a:pt x="9611242" y="323318"/>
                </a:lnTo>
                <a:lnTo>
                  <a:pt x="9623949" y="320326"/>
                </a:lnTo>
                <a:lnTo>
                  <a:pt x="9636694" y="317349"/>
                </a:lnTo>
                <a:lnTo>
                  <a:pt x="9649475" y="314388"/>
                </a:lnTo>
                <a:lnTo>
                  <a:pt x="9662296" y="311443"/>
                </a:lnTo>
                <a:lnTo>
                  <a:pt x="9675163" y="308516"/>
                </a:lnTo>
                <a:lnTo>
                  <a:pt x="9688076" y="305606"/>
                </a:lnTo>
                <a:lnTo>
                  <a:pt x="9701038" y="302714"/>
                </a:lnTo>
                <a:lnTo>
                  <a:pt x="9714054" y="299841"/>
                </a:lnTo>
                <a:lnTo>
                  <a:pt x="9727125" y="296988"/>
                </a:lnTo>
                <a:lnTo>
                  <a:pt x="9740258" y="294154"/>
                </a:lnTo>
                <a:lnTo>
                  <a:pt x="9753449" y="291341"/>
                </a:lnTo>
                <a:lnTo>
                  <a:pt x="9766709" y="288549"/>
                </a:lnTo>
                <a:lnTo>
                  <a:pt x="9780032" y="285780"/>
                </a:lnTo>
                <a:lnTo>
                  <a:pt x="9793430" y="283032"/>
                </a:lnTo>
                <a:lnTo>
                  <a:pt x="9806899" y="280307"/>
                </a:lnTo>
                <a:lnTo>
                  <a:pt x="9820446" y="277606"/>
                </a:lnTo>
                <a:lnTo>
                  <a:pt x="9834073" y="274929"/>
                </a:lnTo>
                <a:lnTo>
                  <a:pt x="9847783" y="272276"/>
                </a:lnTo>
                <a:lnTo>
                  <a:pt x="9861578" y="269649"/>
                </a:lnTo>
                <a:lnTo>
                  <a:pt x="9875464" y="267048"/>
                </a:lnTo>
                <a:lnTo>
                  <a:pt x="9889439" y="264472"/>
                </a:lnTo>
                <a:lnTo>
                  <a:pt x="9903510" y="261924"/>
                </a:lnTo>
                <a:lnTo>
                  <a:pt x="9917679" y="259404"/>
                </a:lnTo>
                <a:lnTo>
                  <a:pt x="9931949" y="256912"/>
                </a:lnTo>
                <a:lnTo>
                  <a:pt x="9960839" y="252008"/>
                </a:lnTo>
                <a:lnTo>
                  <a:pt x="9975473" y="249577"/>
                </a:lnTo>
                <a:lnTo>
                  <a:pt x="9990201" y="247139"/>
                </a:lnTo>
                <a:lnTo>
                  <a:pt x="10005017" y="244694"/>
                </a:lnTo>
                <a:lnTo>
                  <a:pt x="10019913" y="242244"/>
                </a:lnTo>
                <a:lnTo>
                  <a:pt x="10034894" y="239789"/>
                </a:lnTo>
                <a:lnTo>
                  <a:pt x="10049953" y="237330"/>
                </a:lnTo>
                <a:lnTo>
                  <a:pt x="10065090" y="234867"/>
                </a:lnTo>
                <a:lnTo>
                  <a:pt x="10080302" y="232401"/>
                </a:lnTo>
                <a:lnTo>
                  <a:pt x="10095586" y="229932"/>
                </a:lnTo>
                <a:lnTo>
                  <a:pt x="10110940" y="227460"/>
                </a:lnTo>
                <a:lnTo>
                  <a:pt x="10126359" y="224986"/>
                </a:lnTo>
                <a:lnTo>
                  <a:pt x="10141845" y="222511"/>
                </a:lnTo>
                <a:lnTo>
                  <a:pt x="10157395" y="220036"/>
                </a:lnTo>
                <a:lnTo>
                  <a:pt x="10173004" y="217560"/>
                </a:lnTo>
                <a:lnTo>
                  <a:pt x="10188671" y="215084"/>
                </a:lnTo>
                <a:lnTo>
                  <a:pt x="10204397" y="212609"/>
                </a:lnTo>
                <a:lnTo>
                  <a:pt x="10220171" y="210135"/>
                </a:lnTo>
                <a:lnTo>
                  <a:pt x="10235998" y="207662"/>
                </a:lnTo>
                <a:lnTo>
                  <a:pt x="10251875" y="205192"/>
                </a:lnTo>
                <a:lnTo>
                  <a:pt x="10267794" y="202724"/>
                </a:lnTo>
                <a:lnTo>
                  <a:pt x="10283761" y="200260"/>
                </a:lnTo>
                <a:lnTo>
                  <a:pt x="10299770" y="197799"/>
                </a:lnTo>
                <a:lnTo>
                  <a:pt x="10315816" y="195343"/>
                </a:lnTo>
                <a:lnTo>
                  <a:pt x="10331900" y="192891"/>
                </a:lnTo>
                <a:lnTo>
                  <a:pt x="10348017" y="190445"/>
                </a:lnTo>
                <a:lnTo>
                  <a:pt x="10364167" y="188004"/>
                </a:lnTo>
                <a:lnTo>
                  <a:pt x="10380345" y="185569"/>
                </a:lnTo>
                <a:lnTo>
                  <a:pt x="10396551" y="183141"/>
                </a:lnTo>
                <a:lnTo>
                  <a:pt x="10412783" y="180720"/>
                </a:lnTo>
                <a:lnTo>
                  <a:pt x="10429036" y="178307"/>
                </a:lnTo>
                <a:lnTo>
                  <a:pt x="10445310" y="175902"/>
                </a:lnTo>
                <a:lnTo>
                  <a:pt x="10461600" y="173506"/>
                </a:lnTo>
                <a:lnTo>
                  <a:pt x="10477908" y="171119"/>
                </a:lnTo>
                <a:lnTo>
                  <a:pt x="10494228" y="168742"/>
                </a:lnTo>
                <a:lnTo>
                  <a:pt x="10510557" y="166375"/>
                </a:lnTo>
                <a:lnTo>
                  <a:pt x="10526896" y="164019"/>
                </a:lnTo>
                <a:lnTo>
                  <a:pt x="10543240" y="161674"/>
                </a:lnTo>
                <a:lnTo>
                  <a:pt x="10559589" y="159341"/>
                </a:lnTo>
                <a:lnTo>
                  <a:pt x="10575937" y="157020"/>
                </a:lnTo>
                <a:lnTo>
                  <a:pt x="10592286" y="154712"/>
                </a:lnTo>
                <a:lnTo>
                  <a:pt x="10608630" y="152417"/>
                </a:lnTo>
                <a:lnTo>
                  <a:pt x="10624968" y="150136"/>
                </a:lnTo>
                <a:lnTo>
                  <a:pt x="10641299" y="147869"/>
                </a:lnTo>
                <a:lnTo>
                  <a:pt x="10657618" y="145617"/>
                </a:lnTo>
                <a:lnTo>
                  <a:pt x="10673924" y="143380"/>
                </a:lnTo>
                <a:lnTo>
                  <a:pt x="10690214" y="141159"/>
                </a:lnTo>
                <a:lnTo>
                  <a:pt x="10706486" y="138954"/>
                </a:lnTo>
                <a:lnTo>
                  <a:pt x="10722739" y="136766"/>
                </a:lnTo>
                <a:lnTo>
                  <a:pt x="10738969" y="134595"/>
                </a:lnTo>
                <a:lnTo>
                  <a:pt x="10755175" y="132442"/>
                </a:lnTo>
                <a:lnTo>
                  <a:pt x="10771351" y="130307"/>
                </a:lnTo>
                <a:lnTo>
                  <a:pt x="10787500" y="128192"/>
                </a:lnTo>
                <a:lnTo>
                  <a:pt x="10803615" y="126095"/>
                </a:lnTo>
                <a:lnTo>
                  <a:pt x="10819696" y="124018"/>
                </a:lnTo>
                <a:lnTo>
                  <a:pt x="10835741" y="121962"/>
                </a:lnTo>
                <a:lnTo>
                  <a:pt x="10851746" y="119926"/>
                </a:lnTo>
                <a:lnTo>
                  <a:pt x="10867709" y="117912"/>
                </a:lnTo>
                <a:lnTo>
                  <a:pt x="10883629" y="115920"/>
                </a:lnTo>
                <a:lnTo>
                  <a:pt x="10899502" y="113949"/>
                </a:lnTo>
                <a:lnTo>
                  <a:pt x="10915327" y="112002"/>
                </a:lnTo>
                <a:lnTo>
                  <a:pt x="10931101" y="110078"/>
                </a:lnTo>
                <a:lnTo>
                  <a:pt x="10946820" y="108178"/>
                </a:lnTo>
                <a:lnTo>
                  <a:pt x="10962484" y="106302"/>
                </a:lnTo>
                <a:lnTo>
                  <a:pt x="10978090" y="104451"/>
                </a:lnTo>
                <a:lnTo>
                  <a:pt x="10993635" y="102626"/>
                </a:lnTo>
                <a:lnTo>
                  <a:pt x="11009117" y="100826"/>
                </a:lnTo>
                <a:lnTo>
                  <a:pt x="11024533" y="99053"/>
                </a:lnTo>
                <a:lnTo>
                  <a:pt x="11039883" y="97306"/>
                </a:lnTo>
                <a:lnTo>
                  <a:pt x="11055161" y="95587"/>
                </a:lnTo>
                <a:lnTo>
                  <a:pt x="11070367" y="93896"/>
                </a:lnTo>
                <a:lnTo>
                  <a:pt x="11085498" y="92233"/>
                </a:lnTo>
                <a:lnTo>
                  <a:pt x="11100552" y="90599"/>
                </a:lnTo>
                <a:lnTo>
                  <a:pt x="11115525" y="88994"/>
                </a:lnTo>
                <a:lnTo>
                  <a:pt x="11130417" y="87419"/>
                </a:lnTo>
                <a:lnTo>
                  <a:pt x="11145226" y="85875"/>
                </a:lnTo>
                <a:lnTo>
                  <a:pt x="11159945" y="84361"/>
                </a:lnTo>
                <a:lnTo>
                  <a:pt x="11174576" y="82879"/>
                </a:lnTo>
                <a:lnTo>
                  <a:pt x="11189115" y="81429"/>
                </a:lnTo>
                <a:lnTo>
                  <a:pt x="11203560" y="80011"/>
                </a:lnTo>
                <a:lnTo>
                  <a:pt x="11217909" y="78626"/>
                </a:lnTo>
                <a:lnTo>
                  <a:pt x="11232159" y="77275"/>
                </a:lnTo>
                <a:lnTo>
                  <a:pt x="11246307" y="75957"/>
                </a:lnTo>
                <a:lnTo>
                  <a:pt x="11260351" y="74674"/>
                </a:lnTo>
                <a:lnTo>
                  <a:pt x="11274291" y="73426"/>
                </a:lnTo>
                <a:lnTo>
                  <a:pt x="11288121" y="72213"/>
                </a:lnTo>
                <a:lnTo>
                  <a:pt x="11301840" y="71036"/>
                </a:lnTo>
                <a:lnTo>
                  <a:pt x="11315445" y="69895"/>
                </a:lnTo>
                <a:lnTo>
                  <a:pt x="11328933" y="68791"/>
                </a:lnTo>
                <a:lnTo>
                  <a:pt x="11342306" y="67725"/>
                </a:lnTo>
                <a:lnTo>
                  <a:pt x="11355555" y="66697"/>
                </a:lnTo>
                <a:lnTo>
                  <a:pt x="11368685" y="65707"/>
                </a:lnTo>
                <a:lnTo>
                  <a:pt x="11381687" y="64756"/>
                </a:lnTo>
                <a:lnTo>
                  <a:pt x="11394561" y="63844"/>
                </a:lnTo>
                <a:lnTo>
                  <a:pt x="11407304" y="62972"/>
                </a:lnTo>
                <a:lnTo>
                  <a:pt x="11419915" y="62141"/>
                </a:lnTo>
                <a:lnTo>
                  <a:pt x="11432391" y="61350"/>
                </a:lnTo>
                <a:lnTo>
                  <a:pt x="11444727" y="60601"/>
                </a:lnTo>
                <a:lnTo>
                  <a:pt x="11456927" y="59894"/>
                </a:lnTo>
                <a:lnTo>
                  <a:pt x="11480925" y="58606"/>
                </a:lnTo>
                <a:lnTo>
                  <a:pt x="11492770" y="58005"/>
                </a:lnTo>
                <a:lnTo>
                  <a:pt x="11504502" y="57412"/>
                </a:lnTo>
                <a:lnTo>
                  <a:pt x="11516123" y="56824"/>
                </a:lnTo>
                <a:lnTo>
                  <a:pt x="11527630" y="56241"/>
                </a:lnTo>
                <a:lnTo>
                  <a:pt x="11539033" y="55664"/>
                </a:lnTo>
                <a:lnTo>
                  <a:pt x="11550329" y="55092"/>
                </a:lnTo>
                <a:lnTo>
                  <a:pt x="11561522" y="54525"/>
                </a:lnTo>
                <a:lnTo>
                  <a:pt x="11572612" y="53961"/>
                </a:lnTo>
                <a:lnTo>
                  <a:pt x="11583603" y="53400"/>
                </a:lnTo>
                <a:lnTo>
                  <a:pt x="11594496" y="52842"/>
                </a:lnTo>
                <a:lnTo>
                  <a:pt x="11605287" y="52287"/>
                </a:lnTo>
                <a:lnTo>
                  <a:pt x="11615989" y="51734"/>
                </a:lnTo>
                <a:lnTo>
                  <a:pt x="11626595" y="51182"/>
                </a:lnTo>
                <a:lnTo>
                  <a:pt x="11637113" y="50632"/>
                </a:lnTo>
                <a:lnTo>
                  <a:pt x="11647540" y="50083"/>
                </a:lnTo>
                <a:lnTo>
                  <a:pt x="11657883" y="49534"/>
                </a:lnTo>
                <a:lnTo>
                  <a:pt x="11668134" y="48984"/>
                </a:lnTo>
                <a:lnTo>
                  <a:pt x="11678307" y="48435"/>
                </a:lnTo>
                <a:lnTo>
                  <a:pt x="11688400" y="47884"/>
                </a:lnTo>
                <a:lnTo>
                  <a:pt x="11698407" y="47331"/>
                </a:lnTo>
                <a:lnTo>
                  <a:pt x="11708340" y="46777"/>
                </a:lnTo>
                <a:lnTo>
                  <a:pt x="11718198" y="46221"/>
                </a:lnTo>
                <a:lnTo>
                  <a:pt x="11727983" y="45662"/>
                </a:lnTo>
                <a:lnTo>
                  <a:pt x="11737694" y="45099"/>
                </a:lnTo>
                <a:lnTo>
                  <a:pt x="11747335" y="44533"/>
                </a:lnTo>
                <a:lnTo>
                  <a:pt x="11756908" y="43962"/>
                </a:lnTo>
                <a:lnTo>
                  <a:pt x="11766414" y="43387"/>
                </a:lnTo>
                <a:lnTo>
                  <a:pt x="11775856" y="42808"/>
                </a:lnTo>
                <a:lnTo>
                  <a:pt x="11785236" y="42222"/>
                </a:lnTo>
                <a:lnTo>
                  <a:pt x="11794554" y="41631"/>
                </a:lnTo>
                <a:lnTo>
                  <a:pt x="11803814" y="41033"/>
                </a:lnTo>
                <a:lnTo>
                  <a:pt x="11813016" y="40429"/>
                </a:lnTo>
                <a:lnTo>
                  <a:pt x="11822164" y="39817"/>
                </a:lnTo>
                <a:lnTo>
                  <a:pt x="11831257" y="39198"/>
                </a:lnTo>
                <a:lnTo>
                  <a:pt x="11840301" y="38570"/>
                </a:lnTo>
                <a:lnTo>
                  <a:pt x="11849293" y="37934"/>
                </a:lnTo>
                <a:lnTo>
                  <a:pt x="11858239" y="37289"/>
                </a:lnTo>
                <a:lnTo>
                  <a:pt x="11867138" y="36635"/>
                </a:lnTo>
                <a:lnTo>
                  <a:pt x="11875993" y="35971"/>
                </a:lnTo>
                <a:lnTo>
                  <a:pt x="11884807" y="35296"/>
                </a:lnTo>
                <a:lnTo>
                  <a:pt x="11893581" y="34611"/>
                </a:lnTo>
                <a:lnTo>
                  <a:pt x="11902315" y="33914"/>
                </a:lnTo>
                <a:lnTo>
                  <a:pt x="11911014" y="33205"/>
                </a:lnTo>
                <a:lnTo>
                  <a:pt x="11919679" y="32485"/>
                </a:lnTo>
                <a:lnTo>
                  <a:pt x="11928308" y="31752"/>
                </a:lnTo>
                <a:lnTo>
                  <a:pt x="11936909" y="31006"/>
                </a:lnTo>
                <a:lnTo>
                  <a:pt x="11945480" y="30246"/>
                </a:lnTo>
                <a:lnTo>
                  <a:pt x="11954023" y="29472"/>
                </a:lnTo>
                <a:lnTo>
                  <a:pt x="11962543" y="28685"/>
                </a:lnTo>
                <a:lnTo>
                  <a:pt x="11971038" y="27882"/>
                </a:lnTo>
                <a:lnTo>
                  <a:pt x="11979508" y="27064"/>
                </a:lnTo>
                <a:lnTo>
                  <a:pt x="11987961" y="26231"/>
                </a:lnTo>
                <a:lnTo>
                  <a:pt x="11996397" y="25381"/>
                </a:lnTo>
                <a:lnTo>
                  <a:pt x="12004817" y="24515"/>
                </a:lnTo>
                <a:lnTo>
                  <a:pt x="12013220" y="23631"/>
                </a:lnTo>
                <a:lnTo>
                  <a:pt x="12021614" y="22731"/>
                </a:lnTo>
                <a:lnTo>
                  <a:pt x="12029994" y="21812"/>
                </a:lnTo>
                <a:lnTo>
                  <a:pt x="12038367" y="20875"/>
                </a:lnTo>
                <a:lnTo>
                  <a:pt x="12046731" y="19920"/>
                </a:lnTo>
                <a:lnTo>
                  <a:pt x="12055094" y="18945"/>
                </a:lnTo>
                <a:lnTo>
                  <a:pt x="12063450" y="17950"/>
                </a:lnTo>
                <a:lnTo>
                  <a:pt x="12071806" y="16936"/>
                </a:lnTo>
                <a:lnTo>
                  <a:pt x="12080162" y="15900"/>
                </a:lnTo>
                <a:lnTo>
                  <a:pt x="12088519" y="14844"/>
                </a:lnTo>
                <a:lnTo>
                  <a:pt x="12096882" y="13767"/>
                </a:lnTo>
                <a:lnTo>
                  <a:pt x="12105250" y="12667"/>
                </a:lnTo>
                <a:lnTo>
                  <a:pt x="12113625" y="11546"/>
                </a:lnTo>
                <a:lnTo>
                  <a:pt x="12122010" y="10401"/>
                </a:lnTo>
                <a:lnTo>
                  <a:pt x="12130405" y="9234"/>
                </a:lnTo>
                <a:lnTo>
                  <a:pt x="12138816" y="8042"/>
                </a:lnTo>
                <a:lnTo>
                  <a:pt x="12147238" y="6827"/>
                </a:lnTo>
                <a:lnTo>
                  <a:pt x="12155681" y="5587"/>
                </a:lnTo>
                <a:lnTo>
                  <a:pt x="12164140" y="4323"/>
                </a:lnTo>
                <a:lnTo>
                  <a:pt x="12172619" y="3033"/>
                </a:lnTo>
                <a:lnTo>
                  <a:pt x="12181124" y="1717"/>
                </a:lnTo>
                <a:lnTo>
                  <a:pt x="12189650" y="375"/>
                </a:lnTo>
                <a:lnTo>
                  <a:pt x="1219199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9000"/>
                </a:schemeClr>
              </a:gs>
              <a:gs pos="100000">
                <a:schemeClr val="accent1">
                  <a:lumMod val="55000"/>
                  <a:lumOff val="4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BC2B6A-1CFA-4ED7-A5CA-C5D8BF4DC4F4}"/>
              </a:ext>
            </a:extLst>
          </p:cNvPr>
          <p:cNvSpPr/>
          <p:nvPr/>
        </p:nvSpPr>
        <p:spPr>
          <a:xfrm>
            <a:off x="782597" y="66476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设计流程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BD7420-F72A-4F37-B807-7B9366571AC8}"/>
              </a:ext>
            </a:extLst>
          </p:cNvPr>
          <p:cNvSpPr txBox="1"/>
          <p:nvPr/>
        </p:nvSpPr>
        <p:spPr>
          <a:xfrm>
            <a:off x="1198057" y="3498393"/>
            <a:ext cx="2287495" cy="33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由原理图库构成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2095BA7-994C-459E-BB4D-62B635C4638B}"/>
              </a:ext>
            </a:extLst>
          </p:cNvPr>
          <p:cNvSpPr txBox="1"/>
          <p:nvPr/>
        </p:nvSpPr>
        <p:spPr>
          <a:xfrm>
            <a:off x="1346724" y="2255620"/>
            <a:ext cx="1845377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A865F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原理图 </a:t>
            </a:r>
            <a:r>
              <a:rPr lang="en-US" altLang="zh-CN" sz="11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Schematics</a:t>
            </a:r>
            <a:endParaRPr lang="zh-CN" altLang="en-US" sz="1100" dirty="0">
              <a:solidFill>
                <a:srgbClr val="CA865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F1D5633-B2F0-4CF2-BB96-5EEB092C1AF1}"/>
              </a:ext>
            </a:extLst>
          </p:cNvPr>
          <p:cNvCxnSpPr>
            <a:cxnSpLocks/>
          </p:cNvCxnSpPr>
          <p:nvPr/>
        </p:nvCxnSpPr>
        <p:spPr>
          <a:xfrm>
            <a:off x="1082491" y="2548900"/>
            <a:ext cx="0" cy="3753475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2370C529-375A-46D4-91A9-E2BB98261F5D}"/>
              </a:ext>
            </a:extLst>
          </p:cNvPr>
          <p:cNvSpPr/>
          <p:nvPr/>
        </p:nvSpPr>
        <p:spPr>
          <a:xfrm>
            <a:off x="872844" y="2262125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5A71CA4A-CE4A-4A3D-8289-3CA1CFA40A0B}"/>
              </a:ext>
            </a:extLst>
          </p:cNvPr>
          <p:cNvSpPr/>
          <p:nvPr/>
        </p:nvSpPr>
        <p:spPr>
          <a:xfrm rot="200135">
            <a:off x="-45720" y="1342877"/>
            <a:ext cx="12390120" cy="2324100"/>
          </a:xfrm>
          <a:custGeom>
            <a:avLst/>
            <a:gdLst>
              <a:gd name="connsiteX0" fmla="*/ 0 w 12336780"/>
              <a:gd name="connsiteY0" fmla="*/ 2148840 h 2148840"/>
              <a:gd name="connsiteX1" fmla="*/ 1173480 w 12336780"/>
              <a:gd name="connsiteY1" fmla="*/ 1950720 h 2148840"/>
              <a:gd name="connsiteX2" fmla="*/ 2606040 w 12336780"/>
              <a:gd name="connsiteY2" fmla="*/ 1630680 h 2148840"/>
              <a:gd name="connsiteX3" fmla="*/ 4351020 w 12336780"/>
              <a:gd name="connsiteY3" fmla="*/ 1455420 h 2148840"/>
              <a:gd name="connsiteX4" fmla="*/ 6347460 w 12336780"/>
              <a:gd name="connsiteY4" fmla="*/ 952500 h 2148840"/>
              <a:gd name="connsiteX5" fmla="*/ 8587740 w 12336780"/>
              <a:gd name="connsiteY5" fmla="*/ 632460 h 2148840"/>
              <a:gd name="connsiteX6" fmla="*/ 9966960 w 12336780"/>
              <a:gd name="connsiteY6" fmla="*/ 259080 h 2148840"/>
              <a:gd name="connsiteX7" fmla="*/ 11490960 w 12336780"/>
              <a:gd name="connsiteY7" fmla="*/ 220980 h 2148840"/>
              <a:gd name="connsiteX8" fmla="*/ 12336780 w 12336780"/>
              <a:gd name="connsiteY8" fmla="*/ 0 h 2148840"/>
              <a:gd name="connsiteX0" fmla="*/ 0 w 12336780"/>
              <a:gd name="connsiteY0" fmla="*/ 2179470 h 2179470"/>
              <a:gd name="connsiteX1" fmla="*/ 1173480 w 12336780"/>
              <a:gd name="connsiteY1" fmla="*/ 1981350 h 2179470"/>
              <a:gd name="connsiteX2" fmla="*/ 2606040 w 12336780"/>
              <a:gd name="connsiteY2" fmla="*/ 1661310 h 2179470"/>
              <a:gd name="connsiteX3" fmla="*/ 4351020 w 12336780"/>
              <a:gd name="connsiteY3" fmla="*/ 1486050 h 2179470"/>
              <a:gd name="connsiteX4" fmla="*/ 6347460 w 12336780"/>
              <a:gd name="connsiteY4" fmla="*/ 983130 h 2179470"/>
              <a:gd name="connsiteX5" fmla="*/ 8587740 w 12336780"/>
              <a:gd name="connsiteY5" fmla="*/ 663090 h 2179470"/>
              <a:gd name="connsiteX6" fmla="*/ 9966960 w 12336780"/>
              <a:gd name="connsiteY6" fmla="*/ 289710 h 2179470"/>
              <a:gd name="connsiteX7" fmla="*/ 11475720 w 12336780"/>
              <a:gd name="connsiteY7" fmla="*/ 7770 h 2179470"/>
              <a:gd name="connsiteX8" fmla="*/ 12336780 w 12336780"/>
              <a:gd name="connsiteY8" fmla="*/ 30630 h 2179470"/>
              <a:gd name="connsiteX0" fmla="*/ 0 w 12390120"/>
              <a:gd name="connsiteY0" fmla="*/ 2324100 h 2324100"/>
              <a:gd name="connsiteX1" fmla="*/ 1173480 w 12390120"/>
              <a:gd name="connsiteY1" fmla="*/ 2125980 h 2324100"/>
              <a:gd name="connsiteX2" fmla="*/ 2606040 w 12390120"/>
              <a:gd name="connsiteY2" fmla="*/ 1805940 h 2324100"/>
              <a:gd name="connsiteX3" fmla="*/ 4351020 w 12390120"/>
              <a:gd name="connsiteY3" fmla="*/ 1630680 h 2324100"/>
              <a:gd name="connsiteX4" fmla="*/ 6347460 w 12390120"/>
              <a:gd name="connsiteY4" fmla="*/ 1127760 h 2324100"/>
              <a:gd name="connsiteX5" fmla="*/ 8587740 w 12390120"/>
              <a:gd name="connsiteY5" fmla="*/ 807720 h 2324100"/>
              <a:gd name="connsiteX6" fmla="*/ 9966960 w 12390120"/>
              <a:gd name="connsiteY6" fmla="*/ 434340 h 2324100"/>
              <a:gd name="connsiteX7" fmla="*/ 11475720 w 12390120"/>
              <a:gd name="connsiteY7" fmla="*/ 152400 h 2324100"/>
              <a:gd name="connsiteX8" fmla="*/ 12390120 w 12390120"/>
              <a:gd name="connsiteY8" fmla="*/ 0 h 2324100"/>
              <a:gd name="connsiteX0" fmla="*/ 0 w 12390120"/>
              <a:gd name="connsiteY0" fmla="*/ 2325794 h 2325794"/>
              <a:gd name="connsiteX1" fmla="*/ 1173480 w 12390120"/>
              <a:gd name="connsiteY1" fmla="*/ 2127674 h 2325794"/>
              <a:gd name="connsiteX2" fmla="*/ 2606040 w 12390120"/>
              <a:gd name="connsiteY2" fmla="*/ 1807634 h 2325794"/>
              <a:gd name="connsiteX3" fmla="*/ 4351020 w 12390120"/>
              <a:gd name="connsiteY3" fmla="*/ 1632374 h 2325794"/>
              <a:gd name="connsiteX4" fmla="*/ 6347460 w 12390120"/>
              <a:gd name="connsiteY4" fmla="*/ 1129454 h 2325794"/>
              <a:gd name="connsiteX5" fmla="*/ 8587740 w 12390120"/>
              <a:gd name="connsiteY5" fmla="*/ 809414 h 2325794"/>
              <a:gd name="connsiteX6" fmla="*/ 9966960 w 12390120"/>
              <a:gd name="connsiteY6" fmla="*/ 436034 h 2325794"/>
              <a:gd name="connsiteX7" fmla="*/ 11475720 w 12390120"/>
              <a:gd name="connsiteY7" fmla="*/ 154094 h 2325794"/>
              <a:gd name="connsiteX8" fmla="*/ 12390120 w 12390120"/>
              <a:gd name="connsiteY8" fmla="*/ 1694 h 2325794"/>
              <a:gd name="connsiteX0" fmla="*/ 0 w 12390120"/>
              <a:gd name="connsiteY0" fmla="*/ 2324100 h 2324100"/>
              <a:gd name="connsiteX1" fmla="*/ 1173480 w 12390120"/>
              <a:gd name="connsiteY1" fmla="*/ 2125980 h 2324100"/>
              <a:gd name="connsiteX2" fmla="*/ 2606040 w 12390120"/>
              <a:gd name="connsiteY2" fmla="*/ 1805940 h 2324100"/>
              <a:gd name="connsiteX3" fmla="*/ 4351020 w 12390120"/>
              <a:gd name="connsiteY3" fmla="*/ 1630680 h 2324100"/>
              <a:gd name="connsiteX4" fmla="*/ 6347460 w 12390120"/>
              <a:gd name="connsiteY4" fmla="*/ 1127760 h 2324100"/>
              <a:gd name="connsiteX5" fmla="*/ 8587740 w 12390120"/>
              <a:gd name="connsiteY5" fmla="*/ 807720 h 2324100"/>
              <a:gd name="connsiteX6" fmla="*/ 9966960 w 12390120"/>
              <a:gd name="connsiteY6" fmla="*/ 434340 h 2324100"/>
              <a:gd name="connsiteX7" fmla="*/ 11475720 w 12390120"/>
              <a:gd name="connsiteY7" fmla="*/ 152400 h 2324100"/>
              <a:gd name="connsiteX8" fmla="*/ 12390120 w 12390120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90120" h="2324100">
                <a:moveTo>
                  <a:pt x="0" y="2324100"/>
                </a:moveTo>
                <a:cubicBezTo>
                  <a:pt x="369570" y="2268220"/>
                  <a:pt x="739140" y="2212340"/>
                  <a:pt x="1173480" y="2125980"/>
                </a:cubicBezTo>
                <a:cubicBezTo>
                  <a:pt x="1607820" y="2039620"/>
                  <a:pt x="2076450" y="1888490"/>
                  <a:pt x="2606040" y="1805940"/>
                </a:cubicBezTo>
                <a:cubicBezTo>
                  <a:pt x="3135630" y="1723390"/>
                  <a:pt x="3727450" y="1743710"/>
                  <a:pt x="4351020" y="1630680"/>
                </a:cubicBezTo>
                <a:cubicBezTo>
                  <a:pt x="4974590" y="1517650"/>
                  <a:pt x="5641340" y="1264920"/>
                  <a:pt x="6347460" y="1127760"/>
                </a:cubicBezTo>
                <a:cubicBezTo>
                  <a:pt x="7053580" y="990600"/>
                  <a:pt x="7984490" y="923290"/>
                  <a:pt x="8587740" y="807720"/>
                </a:cubicBezTo>
                <a:cubicBezTo>
                  <a:pt x="9190990" y="692150"/>
                  <a:pt x="9485630" y="543560"/>
                  <a:pt x="9966960" y="434340"/>
                </a:cubicBezTo>
                <a:cubicBezTo>
                  <a:pt x="10448290" y="325120"/>
                  <a:pt x="11080750" y="195580"/>
                  <a:pt x="11475720" y="152400"/>
                </a:cubicBezTo>
                <a:cubicBezTo>
                  <a:pt x="11870690" y="109220"/>
                  <a:pt x="12073255" y="88900"/>
                  <a:pt x="12390120" y="0"/>
                </a:cubicBezTo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50800" dist="190500" dir="5400000" algn="t" rotWithShape="0">
              <a:schemeClr val="accent1">
                <a:lumMod val="50000"/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E16C78F-3F16-4707-BBB1-D1EDC52D78C2}"/>
              </a:ext>
            </a:extLst>
          </p:cNvPr>
          <p:cNvSpPr txBox="1"/>
          <p:nvPr/>
        </p:nvSpPr>
        <p:spPr>
          <a:xfrm>
            <a:off x="3889326" y="1957776"/>
            <a:ext cx="22204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 </a:t>
            </a:r>
            <a:r>
              <a:rPr lang="en-US" altLang="zh-CN" sz="11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Printed Circuit Board </a:t>
            </a:r>
            <a:endParaRPr lang="zh-CN" altLang="en-US" sz="1100" dirty="0">
              <a:solidFill>
                <a:srgbClr val="CA865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CD3DAD4-7156-4B1D-AE76-DBBE795A2FE5}"/>
              </a:ext>
            </a:extLst>
          </p:cNvPr>
          <p:cNvCxnSpPr>
            <a:cxnSpLocks/>
          </p:cNvCxnSpPr>
          <p:nvPr/>
        </p:nvCxnSpPr>
        <p:spPr>
          <a:xfrm>
            <a:off x="3625093" y="2257406"/>
            <a:ext cx="0" cy="4128646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70427296-1614-4B98-ACF2-81BB621216F1}"/>
              </a:ext>
            </a:extLst>
          </p:cNvPr>
          <p:cNvSpPr/>
          <p:nvPr/>
        </p:nvSpPr>
        <p:spPr>
          <a:xfrm>
            <a:off x="3415446" y="1964281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AB35937-E5A9-40AE-AA67-E7FDDA8386D8}"/>
              </a:ext>
            </a:extLst>
          </p:cNvPr>
          <p:cNvSpPr txBox="1"/>
          <p:nvPr/>
        </p:nvSpPr>
        <p:spPr>
          <a:xfrm>
            <a:off x="6536257" y="1539666"/>
            <a:ext cx="13131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生产文件</a:t>
            </a:r>
          </a:p>
        </p:txBody>
      </p: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CAFAD7A-91C2-492A-B152-7EE7A14DB385}"/>
              </a:ext>
            </a:extLst>
          </p:cNvPr>
          <p:cNvCxnSpPr>
            <a:cxnSpLocks/>
          </p:cNvCxnSpPr>
          <p:nvPr/>
        </p:nvCxnSpPr>
        <p:spPr>
          <a:xfrm>
            <a:off x="6272024" y="1839296"/>
            <a:ext cx="0" cy="4439584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8C3CF61D-D126-4669-A10D-066688C3992F}"/>
              </a:ext>
            </a:extLst>
          </p:cNvPr>
          <p:cNvSpPr/>
          <p:nvPr/>
        </p:nvSpPr>
        <p:spPr>
          <a:xfrm>
            <a:off x="6062377" y="1546171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EA86850-BE1E-462B-AD70-C2657293C237}"/>
              </a:ext>
            </a:extLst>
          </p:cNvPr>
          <p:cNvSpPr txBox="1"/>
          <p:nvPr/>
        </p:nvSpPr>
        <p:spPr>
          <a:xfrm>
            <a:off x="9268251" y="1243034"/>
            <a:ext cx="748923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CA865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制板</a:t>
            </a:r>
          </a:p>
        </p:txBody>
      </p: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E97E307-F437-4E83-92AD-9D94705F4DF4}"/>
              </a:ext>
            </a:extLst>
          </p:cNvPr>
          <p:cNvCxnSpPr>
            <a:cxnSpLocks/>
          </p:cNvCxnSpPr>
          <p:nvPr/>
        </p:nvCxnSpPr>
        <p:spPr>
          <a:xfrm>
            <a:off x="9004018" y="1542664"/>
            <a:ext cx="0" cy="4766061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>
            <a:extLst>
              <a:ext uri="{FF2B5EF4-FFF2-40B4-BE49-F238E27FC236}">
                <a16:creationId xmlns:a16="http://schemas.microsoft.com/office/drawing/2014/main" id="{A95A1C56-C5D2-4BFE-8824-C3177C583AF1}"/>
              </a:ext>
            </a:extLst>
          </p:cNvPr>
          <p:cNvSpPr/>
          <p:nvPr/>
        </p:nvSpPr>
        <p:spPr>
          <a:xfrm>
            <a:off x="8794371" y="1249539"/>
            <a:ext cx="419294" cy="419294"/>
          </a:xfrm>
          <a:prstGeom prst="ellipse">
            <a:avLst/>
          </a:prstGeom>
          <a:gradFill>
            <a:gsLst>
              <a:gs pos="18000">
                <a:schemeClr val="accent1">
                  <a:lumMod val="60000"/>
                  <a:lumOff val="40000"/>
                </a:schemeClr>
              </a:gs>
              <a:gs pos="79000">
                <a:schemeClr val="accent1"/>
              </a:gs>
              <a:gs pos="100000">
                <a:srgbClr val="9B1D2C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254000" dist="254000" dir="5400000" sx="88000" sy="88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CCD4DF-E730-4259-B8D8-398C2698A45B}"/>
              </a:ext>
            </a:extLst>
          </p:cNvPr>
          <p:cNvSpPr txBox="1"/>
          <p:nvPr/>
        </p:nvSpPr>
        <p:spPr>
          <a:xfrm>
            <a:off x="1198057" y="4101236"/>
            <a:ext cx="2322698" cy="13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原理图库可以解释成多种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电路符号组成的图库。</a:t>
            </a:r>
            <a:endParaRPr kumimoji="0" lang="en-US" altLang="zh-CN" sz="1150" b="0" i="0" u="none" strike="noStrike" kern="1200" cap="none" spc="0" normalizeH="0" baseline="0" noProof="0" dirty="0">
              <a:ln>
                <a:noFill/>
              </a:ln>
              <a:solidFill>
                <a:srgbClr val="47393A">
                  <a:alpha val="75000"/>
                </a:srgbClr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电路原理图（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Schematics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）就是一种电路符号彼此连接，以反映各元器件的电气连接情况的图纸。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B59D76-ABBD-46AD-A4EB-48EB2798A1CD}"/>
              </a:ext>
            </a:extLst>
          </p:cNvPr>
          <p:cNvSpPr txBox="1"/>
          <p:nvPr/>
        </p:nvSpPr>
        <p:spPr>
          <a:xfrm>
            <a:off x="3759627" y="4101236"/>
            <a:ext cx="2322698" cy="162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一个原理图对应一块电路板。</a:t>
            </a:r>
            <a:endParaRPr lang="en-US" altLang="zh-CN" sz="1150" dirty="0">
              <a:solidFill>
                <a:srgbClr val="47393A">
                  <a:alpha val="75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库是由元器件封装构成，同时封装也可以包含</a:t>
            </a: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3D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模型。</a:t>
            </a:r>
            <a:endParaRPr lang="en-US" altLang="zh-CN" sz="1150" dirty="0">
              <a:solidFill>
                <a:srgbClr val="47393A">
                  <a:alpha val="75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由原理图生成与实际大小相匹配元器件和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电气连接，在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75000"/>
                  </a:srgbClr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rPr>
              <a:t>上画出电路板的实际走线。</a:t>
            </a:r>
            <a:endParaRPr lang="zh-CN" altLang="en-US" sz="1150" dirty="0">
              <a:solidFill>
                <a:srgbClr val="47393A">
                  <a:alpha val="75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788766-0719-43CE-A351-E9174478FDDB}"/>
              </a:ext>
            </a:extLst>
          </p:cNvPr>
          <p:cNvSpPr txBox="1"/>
          <p:nvPr/>
        </p:nvSpPr>
        <p:spPr>
          <a:xfrm>
            <a:off x="3759627" y="3498393"/>
            <a:ext cx="2336373" cy="33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由</a:t>
            </a:r>
            <a:r>
              <a:rPr lang="en-US" altLang="zh-CN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</a:t>
            </a:r>
            <a:r>
              <a: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库构成</a:t>
            </a:r>
            <a:endParaRPr lang="en-US" altLang="zh-CN" sz="1400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1EE6B3C-37E8-4F9E-B069-F47297BDCBA2}"/>
              </a:ext>
            </a:extLst>
          </p:cNvPr>
          <p:cNvSpPr txBox="1"/>
          <p:nvPr/>
        </p:nvSpPr>
        <p:spPr>
          <a:xfrm>
            <a:off x="6388472" y="3498393"/>
            <a:ext cx="2336373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包含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PRJ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ASM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EBC8A0-406E-4A6E-B2D6-5484B8727511}"/>
              </a:ext>
            </a:extLst>
          </p:cNvPr>
          <p:cNvSpPr txBox="1"/>
          <p:nvPr/>
        </p:nvSpPr>
        <p:spPr>
          <a:xfrm>
            <a:off x="6388472" y="4101236"/>
            <a:ext cx="2322698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fontAlgn="auto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简单线路</a:t>
            </a: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可以用手工制版板，也可以直接将</a:t>
            </a:r>
            <a:r>
              <a:rPr lang="en-US" altLang="zh-CN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PCB</a:t>
            </a: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文件交给制板商印刷。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861BFB-EE2A-4CCF-82F2-FF1A931CB905}"/>
              </a:ext>
            </a:extLst>
          </p:cNvPr>
          <p:cNvSpPr txBox="1"/>
          <p:nvPr/>
        </p:nvSpPr>
        <p:spPr>
          <a:xfrm>
            <a:off x="9154625" y="3498393"/>
            <a:ext cx="2336373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</a:t>
            </a:r>
            <a:r>
              <a:rPr lang="zh-CN" altLang="en-US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转印→腐蚀→加工</a:t>
            </a:r>
            <a:endParaRPr lang="en-US" altLang="zh-CN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103B9A-76F1-447B-A9E5-91B25766530C}"/>
              </a:ext>
            </a:extLst>
          </p:cNvPr>
          <p:cNvSpPr txBox="1"/>
          <p:nvPr/>
        </p:nvSpPr>
        <p:spPr>
          <a:xfrm>
            <a:off x="9154625" y="4101236"/>
            <a:ext cx="2322698" cy="105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300"/>
              </a:spcAft>
              <a:defRPr/>
            </a:pPr>
            <a:r>
              <a:rPr lang="zh-CN" altLang="en-US" sz="1150" dirty="0">
                <a:solidFill>
                  <a:srgbClr val="47393A">
                    <a:alpha val="7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手工制板常见有两种方法，一种是热转印，另外一种是感光法印制，原理都是保留覆铜板上我们需要的线路。</a:t>
            </a:r>
          </a:p>
        </p:txBody>
      </p:sp>
    </p:spTree>
    <p:extLst>
      <p:ext uri="{BB962C8B-B14F-4D97-AF65-F5344CB8AC3E}">
        <p14:creationId xmlns:p14="http://schemas.microsoft.com/office/powerpoint/2010/main" val="36141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8033636" y="278005"/>
            <a:ext cx="1015663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Topic assess</a:t>
            </a:r>
            <a:endParaRPr kumimoji="0" lang="zh-CN" altLang="en-US" sz="54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61FE61-6B16-40C0-A3A8-EC162821C7A1}"/>
              </a:ext>
            </a:extLst>
          </p:cNvPr>
          <p:cNvGrpSpPr/>
          <p:nvPr/>
        </p:nvGrpSpPr>
        <p:grpSpPr>
          <a:xfrm>
            <a:off x="1201833" y="1871551"/>
            <a:ext cx="3878986" cy="3514668"/>
            <a:chOff x="2386948" y="1278329"/>
            <a:chExt cx="3878986" cy="35146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6CC8EC-C918-4733-8AC2-1CAF9286BE78}"/>
                </a:ext>
              </a:extLst>
            </p:cNvPr>
            <p:cNvSpPr txBox="1"/>
            <p:nvPr/>
          </p:nvSpPr>
          <p:spPr>
            <a:xfrm>
              <a:off x="2386948" y="1315122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DFE9F3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9B0E4F-A27E-4396-A61A-048C406DCA17}"/>
                </a:ext>
              </a:extLst>
            </p:cNvPr>
            <p:cNvSpPr txBox="1"/>
            <p:nvPr/>
          </p:nvSpPr>
          <p:spPr>
            <a:xfrm>
              <a:off x="3623745" y="1278329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4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0" y="0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597177" y="2975684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Medium" panose="00000600000000000000" pitchFamily="2" charset="0"/>
              </a:rPr>
              <a:t>考核内容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7E986A-8805-40EC-BF72-D1DB26FBAD56}"/>
              </a:ext>
            </a:extLst>
          </p:cNvPr>
          <p:cNvSpPr txBox="1"/>
          <p:nvPr/>
        </p:nvSpPr>
        <p:spPr>
          <a:xfrm>
            <a:off x="7785888" y="3454920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4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18000"/>
              </a:schemeClr>
            </a:gs>
            <a:gs pos="61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考核内容与要求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7B2B01-92BB-42FD-932A-ADE53511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18484962">
            <a:off x="6423223" y="2341918"/>
            <a:ext cx="5763644" cy="739622"/>
          </a:xfrm>
          <a:prstGeom prst="rect">
            <a:avLst/>
          </a:prstGeom>
        </p:spPr>
      </p:pic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668153" y="2454691"/>
            <a:ext cx="5344293" cy="1945611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D57FE2B-01A8-435C-94B6-313447D84A64}"/>
              </a:ext>
            </a:extLst>
          </p:cNvPr>
          <p:cNvSpPr txBox="1"/>
          <p:nvPr/>
        </p:nvSpPr>
        <p:spPr>
          <a:xfrm>
            <a:off x="709811" y="2485720"/>
            <a:ext cx="5190541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请收集查找相关资料，在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AD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或立创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EDA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上设计出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51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单片机最小系统。题目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提供基本常见元器件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MCU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DIP-40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封装的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STC89C52RC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芯片，不提供图例。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电路必须包含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51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最小系统基本外围电路（内含一颗可以用程序点亮的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LED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灯），但不限于其他功能板块，例如显示等。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7FE9C7-6653-4F19-8C29-3A5448066E17}"/>
              </a:ext>
            </a:extLst>
          </p:cNvPr>
          <p:cNvSpPr/>
          <p:nvPr/>
        </p:nvSpPr>
        <p:spPr>
          <a:xfrm>
            <a:off x="0" y="-6824"/>
            <a:ext cx="12221759" cy="609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A7EC8D-69B5-4332-9BD6-B681C4091520}"/>
              </a:ext>
            </a:extLst>
          </p:cNvPr>
          <p:cNvSpPr txBox="1"/>
          <p:nvPr/>
        </p:nvSpPr>
        <p:spPr>
          <a:xfrm>
            <a:off x="6179554" y="2480863"/>
            <a:ext cx="5344293" cy="17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根据题目画出原理图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保留文件以备验收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 生成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PCB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提交打样（也可以手工制板）。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收到电路板后，测试单片机基本功能，完成点灯操作。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加分项：通过该电路板实现自定义的功能。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布线整齐，焊接布局美观。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33528B-57A2-418A-BBC5-BFB339294464}"/>
              </a:ext>
            </a:extLst>
          </p:cNvPr>
          <p:cNvGrpSpPr/>
          <p:nvPr/>
        </p:nvGrpSpPr>
        <p:grpSpPr>
          <a:xfrm>
            <a:off x="340110" y="4481701"/>
            <a:ext cx="15385347" cy="2661449"/>
            <a:chOff x="-526346" y="3800030"/>
            <a:chExt cx="13054192" cy="225819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320E9E9-CDF2-414F-BC38-271F90005F59}"/>
                </a:ext>
              </a:extLst>
            </p:cNvPr>
            <p:cNvSpPr/>
            <p:nvPr/>
          </p:nvSpPr>
          <p:spPr>
            <a:xfrm rot="21199039" flipV="1">
              <a:off x="10795854" y="3893920"/>
              <a:ext cx="104775" cy="559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546282F-84A3-451C-9B68-269BC2F01519}"/>
                </a:ext>
              </a:extLst>
            </p:cNvPr>
            <p:cNvSpPr/>
            <p:nvPr/>
          </p:nvSpPr>
          <p:spPr>
            <a:xfrm rot="21199039" flipV="1">
              <a:off x="10629161" y="4005217"/>
              <a:ext cx="104775" cy="4629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A1D2307-8E58-4705-BA98-0531D37CD09F}"/>
                </a:ext>
              </a:extLst>
            </p:cNvPr>
            <p:cNvSpPr/>
            <p:nvPr/>
          </p:nvSpPr>
          <p:spPr>
            <a:xfrm rot="21199039" flipV="1">
              <a:off x="10463640" y="4131588"/>
              <a:ext cx="104775" cy="3514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6451B507-D91B-4B39-B585-1F2CBF301636}"/>
                </a:ext>
              </a:extLst>
            </p:cNvPr>
            <p:cNvSpPr/>
            <p:nvPr/>
          </p:nvSpPr>
          <p:spPr>
            <a:xfrm rot="21199039" flipV="1">
              <a:off x="10299584" y="4276803"/>
              <a:ext cx="104775" cy="2210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6CB1B78-7522-400E-ACEC-BB646FD5D4C5}"/>
                </a:ext>
              </a:extLst>
            </p:cNvPr>
            <p:cNvSpPr/>
            <p:nvPr/>
          </p:nvSpPr>
          <p:spPr>
            <a:xfrm rot="21199039" flipV="1">
              <a:off x="9959900" y="4418368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D003584-BC46-4092-A5EC-A2F236A9C527}"/>
                </a:ext>
              </a:extLst>
            </p:cNvPr>
            <p:cNvSpPr/>
            <p:nvPr/>
          </p:nvSpPr>
          <p:spPr>
            <a:xfrm rot="21199039" flipV="1">
              <a:off x="9779292" y="4350647"/>
              <a:ext cx="104775" cy="1927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84B2480-4EFA-47F0-B3DF-4FBF5FF6AFBB}"/>
                </a:ext>
              </a:extLst>
            </p:cNvPr>
            <p:cNvSpPr/>
            <p:nvPr/>
          </p:nvSpPr>
          <p:spPr>
            <a:xfrm rot="21199039" flipV="1">
              <a:off x="9596048" y="4249009"/>
              <a:ext cx="104775" cy="309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8523D95C-60AD-4FD0-925A-833186453816}"/>
                </a:ext>
              </a:extLst>
            </p:cNvPr>
            <p:cNvSpPr/>
            <p:nvPr/>
          </p:nvSpPr>
          <p:spPr>
            <a:xfrm rot="21199039" flipV="1">
              <a:off x="9411631" y="4132297"/>
              <a:ext cx="104775" cy="4421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6F7595F-0830-43A5-A575-535A85EA8223}"/>
                </a:ext>
              </a:extLst>
            </p:cNvPr>
            <p:cNvSpPr/>
            <p:nvPr/>
          </p:nvSpPr>
          <p:spPr>
            <a:xfrm rot="21199039" flipV="1">
              <a:off x="9230878" y="4062692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96841C2-8116-4E98-8700-770C4AF9A670}"/>
                </a:ext>
              </a:extLst>
            </p:cNvPr>
            <p:cNvSpPr/>
            <p:nvPr/>
          </p:nvSpPr>
          <p:spPr>
            <a:xfrm rot="21199039" flipV="1">
              <a:off x="9052613" y="4025124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9C61E4B-3A33-4905-BA04-FEEFAA7B8060}"/>
                </a:ext>
              </a:extLst>
            </p:cNvPr>
            <p:cNvSpPr/>
            <p:nvPr/>
          </p:nvSpPr>
          <p:spPr>
            <a:xfrm rot="21199039" flipV="1">
              <a:off x="8875081" y="3996977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C50723F7-A9AB-4793-83B6-8A4C6FC94B43}"/>
                </a:ext>
              </a:extLst>
            </p:cNvPr>
            <p:cNvSpPr/>
            <p:nvPr/>
          </p:nvSpPr>
          <p:spPr>
            <a:xfrm rot="21199039" flipV="1">
              <a:off x="8702091" y="4027245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7FBA62F2-1978-47A4-B69B-F7385B624B3B}"/>
                </a:ext>
              </a:extLst>
            </p:cNvPr>
            <p:cNvSpPr/>
            <p:nvPr/>
          </p:nvSpPr>
          <p:spPr>
            <a:xfrm rot="21199039" flipV="1">
              <a:off x="8530125" y="4070703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6098A572-A0AA-4441-8757-B4F27B25F5BB}"/>
                </a:ext>
              </a:extLst>
            </p:cNvPr>
            <p:cNvSpPr/>
            <p:nvPr/>
          </p:nvSpPr>
          <p:spPr>
            <a:xfrm rot="21199039" flipV="1">
              <a:off x="8360063" y="4138658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9D4CEF8-7578-475B-93A1-5F9033D881E8}"/>
                </a:ext>
              </a:extLst>
            </p:cNvPr>
            <p:cNvSpPr/>
            <p:nvPr/>
          </p:nvSpPr>
          <p:spPr>
            <a:xfrm rot="21199039" flipV="1">
              <a:off x="8193761" y="4254980"/>
              <a:ext cx="104775" cy="4257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B009408-BDCE-4F58-B84F-1F8EE9D65023}"/>
                </a:ext>
              </a:extLst>
            </p:cNvPr>
            <p:cNvSpPr/>
            <p:nvPr/>
          </p:nvSpPr>
          <p:spPr>
            <a:xfrm rot="21199039" flipV="1">
              <a:off x="8028582" y="4385748"/>
              <a:ext cx="104775" cy="3098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1380774D-E655-40D9-B42A-050D1C001FEE}"/>
                </a:ext>
              </a:extLst>
            </p:cNvPr>
            <p:cNvSpPr/>
            <p:nvPr/>
          </p:nvSpPr>
          <p:spPr>
            <a:xfrm rot="21199039" flipV="1">
              <a:off x="7864819" y="4534732"/>
              <a:ext cx="104775" cy="1757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D625BD2-4A5E-4959-AED5-12BCA8B7AFBE}"/>
                </a:ext>
              </a:extLst>
            </p:cNvPr>
            <p:cNvSpPr/>
            <p:nvPr/>
          </p:nvSpPr>
          <p:spPr>
            <a:xfrm rot="21199039" flipV="1">
              <a:off x="7521620" y="4631072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E9AC453C-4927-4D72-9E4C-A3AC121FD429}"/>
                </a:ext>
              </a:extLst>
            </p:cNvPr>
            <p:cNvSpPr/>
            <p:nvPr/>
          </p:nvSpPr>
          <p:spPr>
            <a:xfrm rot="21199039" flipV="1">
              <a:off x="7341013" y="4563352"/>
              <a:ext cx="104775" cy="1927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0C1E73B-509C-48F6-8CAD-F3E2E1418E11}"/>
                </a:ext>
              </a:extLst>
            </p:cNvPr>
            <p:cNvSpPr/>
            <p:nvPr/>
          </p:nvSpPr>
          <p:spPr>
            <a:xfrm rot="21199039" flipV="1">
              <a:off x="7154545" y="4420258"/>
              <a:ext cx="104775" cy="3514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7946184E-E958-41A0-8B7A-94DCE6C7B399}"/>
                </a:ext>
              </a:extLst>
            </p:cNvPr>
            <p:cNvSpPr/>
            <p:nvPr/>
          </p:nvSpPr>
          <p:spPr>
            <a:xfrm rot="21199039" flipV="1">
              <a:off x="6971740" y="4324274"/>
              <a:ext cx="104775" cy="4629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4FC5F51-6BA6-4DED-8C7C-F375BC346B65}"/>
                </a:ext>
              </a:extLst>
            </p:cNvPr>
            <p:cNvSpPr/>
            <p:nvPr/>
          </p:nvSpPr>
          <p:spPr>
            <a:xfrm rot="21199039" flipV="1">
              <a:off x="6792598" y="4275397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286FA803-D7E7-4941-A503-168519170D65}"/>
                </a:ext>
              </a:extLst>
            </p:cNvPr>
            <p:cNvSpPr/>
            <p:nvPr/>
          </p:nvSpPr>
          <p:spPr>
            <a:xfrm rot="21199039" flipV="1">
              <a:off x="6614332" y="4237829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58B479B7-5526-4D5E-8018-48FBEE11CD24}"/>
                </a:ext>
              </a:extLst>
            </p:cNvPr>
            <p:cNvSpPr/>
            <p:nvPr/>
          </p:nvSpPr>
          <p:spPr>
            <a:xfrm rot="21199039" flipV="1">
              <a:off x="6437972" y="4224756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0708A96-413E-4364-B294-5D4BE94C02D0}"/>
                </a:ext>
              </a:extLst>
            </p:cNvPr>
            <p:cNvSpPr/>
            <p:nvPr/>
          </p:nvSpPr>
          <p:spPr>
            <a:xfrm rot="21199039" flipV="1">
              <a:off x="6263810" y="4239950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2AFAD9F0-7A44-4450-8512-8956C2E1B9E3}"/>
                </a:ext>
              </a:extLst>
            </p:cNvPr>
            <p:cNvSpPr/>
            <p:nvPr/>
          </p:nvSpPr>
          <p:spPr>
            <a:xfrm rot="21199039" flipV="1">
              <a:off x="6091844" y="4283408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403AE98-B107-4D1F-984D-3560F1F3F7A4}"/>
                </a:ext>
              </a:extLst>
            </p:cNvPr>
            <p:cNvSpPr/>
            <p:nvPr/>
          </p:nvSpPr>
          <p:spPr>
            <a:xfrm rot="21199039" flipV="1">
              <a:off x="5921782" y="4351363"/>
              <a:ext cx="104775" cy="5271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9D56057-1871-4CFD-91E6-45CF19CAB511}"/>
                </a:ext>
              </a:extLst>
            </p:cNvPr>
            <p:cNvSpPr/>
            <p:nvPr/>
          </p:nvSpPr>
          <p:spPr>
            <a:xfrm rot="21199039" flipV="1">
              <a:off x="5755481" y="4467684"/>
              <a:ext cx="104775" cy="4257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D23326-8149-4EA6-81A5-9F9111064A87}"/>
                </a:ext>
              </a:extLst>
            </p:cNvPr>
            <p:cNvSpPr/>
            <p:nvPr/>
          </p:nvSpPr>
          <p:spPr>
            <a:xfrm rot="21199039" flipV="1">
              <a:off x="5591669" y="4616041"/>
              <a:ext cx="104775" cy="29223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8CB2AE08-12A6-4D1C-99DE-9F112E7FA11D}"/>
                </a:ext>
              </a:extLst>
            </p:cNvPr>
            <p:cNvSpPr/>
            <p:nvPr/>
          </p:nvSpPr>
          <p:spPr>
            <a:xfrm rot="21199039" flipV="1">
              <a:off x="5429223" y="4781984"/>
              <a:ext cx="104775" cy="1410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5FBF704-1A97-463C-B9C6-C41BDFB745FA}"/>
                </a:ext>
              </a:extLst>
            </p:cNvPr>
            <p:cNvSpPr/>
            <p:nvPr/>
          </p:nvSpPr>
          <p:spPr>
            <a:xfrm rot="21199039" flipV="1">
              <a:off x="5083340" y="4843777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330EE3E1-AB87-49B0-9FB4-600138AC44A4}"/>
                </a:ext>
              </a:extLst>
            </p:cNvPr>
            <p:cNvSpPr/>
            <p:nvPr/>
          </p:nvSpPr>
          <p:spPr>
            <a:xfrm rot="21199039" flipV="1">
              <a:off x="4901707" y="4762866"/>
              <a:ext cx="104775" cy="2059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91345D20-3911-469B-B24F-DC0018859011}"/>
                </a:ext>
              </a:extLst>
            </p:cNvPr>
            <p:cNvSpPr/>
            <p:nvPr/>
          </p:nvSpPr>
          <p:spPr>
            <a:xfrm rot="21199039" flipV="1">
              <a:off x="4715240" y="4619772"/>
              <a:ext cx="104775" cy="3646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7D80F124-7083-4D0E-964E-1B3ADA35D8BA}"/>
                </a:ext>
              </a:extLst>
            </p:cNvPr>
            <p:cNvSpPr/>
            <p:nvPr/>
          </p:nvSpPr>
          <p:spPr>
            <a:xfrm rot="21199039" flipV="1">
              <a:off x="4532434" y="4523787"/>
              <a:ext cx="104775" cy="4761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DF2F8E0-12E8-48E0-A987-4208BE406085}"/>
                </a:ext>
              </a:extLst>
            </p:cNvPr>
            <p:cNvSpPr/>
            <p:nvPr/>
          </p:nvSpPr>
          <p:spPr>
            <a:xfrm rot="21199039" flipV="1">
              <a:off x="4351827" y="4456068"/>
              <a:ext cx="104775" cy="559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E946AAF-F2D4-40B9-A79C-D278EEBD3E7B}"/>
                </a:ext>
              </a:extLst>
            </p:cNvPr>
            <p:cNvSpPr/>
            <p:nvPr/>
          </p:nvSpPr>
          <p:spPr>
            <a:xfrm rot="21199039" flipV="1">
              <a:off x="4173856" y="4422268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4D97500-0B2A-4B14-B255-A81ED2DA835A}"/>
                </a:ext>
              </a:extLst>
            </p:cNvPr>
            <p:cNvSpPr/>
            <p:nvPr/>
          </p:nvSpPr>
          <p:spPr>
            <a:xfrm rot="21199039" flipV="1">
              <a:off x="3998520" y="4422386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55BE743-B605-407C-896B-88C48DA2CF77}"/>
                </a:ext>
              </a:extLst>
            </p:cNvPr>
            <p:cNvSpPr/>
            <p:nvPr/>
          </p:nvSpPr>
          <p:spPr>
            <a:xfrm rot="21199039" flipV="1">
              <a:off x="3824358" y="4437579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414D5DF6-AD43-42E8-9A75-ABDFDA575222}"/>
                </a:ext>
              </a:extLst>
            </p:cNvPr>
            <p:cNvSpPr/>
            <p:nvPr/>
          </p:nvSpPr>
          <p:spPr>
            <a:xfrm rot="21199039" flipV="1">
              <a:off x="3653563" y="4496113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7FE12316-8587-4583-ACAD-F412F3DF608A}"/>
                </a:ext>
              </a:extLst>
            </p:cNvPr>
            <p:cNvSpPr/>
            <p:nvPr/>
          </p:nvSpPr>
          <p:spPr>
            <a:xfrm rot="21199039" flipV="1">
              <a:off x="3483502" y="4564068"/>
              <a:ext cx="104775" cy="5271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070D3383-7B55-431C-9CAD-F0DB6FB7AC5E}"/>
                </a:ext>
              </a:extLst>
            </p:cNvPr>
            <p:cNvSpPr/>
            <p:nvPr/>
          </p:nvSpPr>
          <p:spPr>
            <a:xfrm rot="21199039" flipV="1">
              <a:off x="3317201" y="4680388"/>
              <a:ext cx="104775" cy="4257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8089103-97B4-48E7-AB93-9E8347102088}"/>
                </a:ext>
              </a:extLst>
            </p:cNvPr>
            <p:cNvSpPr/>
            <p:nvPr/>
          </p:nvSpPr>
          <p:spPr>
            <a:xfrm rot="21199039" flipV="1">
              <a:off x="3153387" y="4828745"/>
              <a:ext cx="104775" cy="29223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DECBFDA-221F-4F76-878D-09111813D98F}"/>
                </a:ext>
              </a:extLst>
            </p:cNvPr>
            <p:cNvSpPr/>
            <p:nvPr/>
          </p:nvSpPr>
          <p:spPr>
            <a:xfrm rot="21199039" flipV="1">
              <a:off x="2990943" y="4994688"/>
              <a:ext cx="104775" cy="1410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5E445F7F-CF9C-4041-A634-D90EB2D525F9}"/>
                </a:ext>
              </a:extLst>
            </p:cNvPr>
            <p:cNvSpPr/>
            <p:nvPr/>
          </p:nvSpPr>
          <p:spPr>
            <a:xfrm rot="21199039" flipV="1">
              <a:off x="2645059" y="5056482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A34B9E43-CDFE-411B-9C64-2B6082099295}"/>
                </a:ext>
              </a:extLst>
            </p:cNvPr>
            <p:cNvSpPr/>
            <p:nvPr/>
          </p:nvSpPr>
          <p:spPr>
            <a:xfrm rot="21199039" flipV="1">
              <a:off x="2462254" y="4960496"/>
              <a:ext cx="104775" cy="2210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EAEC4138-9AE2-45FE-B13C-42671DE27DD9}"/>
                </a:ext>
              </a:extLst>
            </p:cNvPr>
            <p:cNvSpPr/>
            <p:nvPr/>
          </p:nvSpPr>
          <p:spPr>
            <a:xfrm rot="21199039" flipV="1">
              <a:off x="2276959" y="4832476"/>
              <a:ext cx="104775" cy="3646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6BE2650-DCA3-4F21-99CB-094D312016A0}"/>
                </a:ext>
              </a:extLst>
            </p:cNvPr>
            <p:cNvSpPr/>
            <p:nvPr/>
          </p:nvSpPr>
          <p:spPr>
            <a:xfrm rot="21199039" flipV="1">
              <a:off x="2094153" y="4736492"/>
              <a:ext cx="104775" cy="4761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5090E44C-89AD-4FAA-8BD5-52D7342C2931}"/>
                </a:ext>
              </a:extLst>
            </p:cNvPr>
            <p:cNvSpPr/>
            <p:nvPr/>
          </p:nvSpPr>
          <p:spPr>
            <a:xfrm rot="21199039" flipV="1">
              <a:off x="1913545" y="4668773"/>
              <a:ext cx="104775" cy="559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B652EB29-BA1E-4CCE-881C-7807DC3227FE}"/>
                </a:ext>
              </a:extLst>
            </p:cNvPr>
            <p:cNvSpPr/>
            <p:nvPr/>
          </p:nvSpPr>
          <p:spPr>
            <a:xfrm rot="21199039" flipV="1">
              <a:off x="1735575" y="4634973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7072EE23-C828-4D35-AFD7-6B97DAB0DAEA}"/>
                </a:ext>
              </a:extLst>
            </p:cNvPr>
            <p:cNvSpPr/>
            <p:nvPr/>
          </p:nvSpPr>
          <p:spPr>
            <a:xfrm rot="21199039" flipV="1">
              <a:off x="1558776" y="4616248"/>
              <a:ext cx="104775" cy="6424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1A7E34ED-58AC-4DBB-BB66-6498DF9BEC98}"/>
                </a:ext>
              </a:extLst>
            </p:cNvPr>
            <p:cNvSpPr/>
            <p:nvPr/>
          </p:nvSpPr>
          <p:spPr>
            <a:xfrm rot="21199039" flipV="1">
              <a:off x="1386076" y="4650284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E0B7E687-FE3E-468D-BD15-8A6CBE501A33}"/>
                </a:ext>
              </a:extLst>
            </p:cNvPr>
            <p:cNvSpPr/>
            <p:nvPr/>
          </p:nvSpPr>
          <p:spPr>
            <a:xfrm rot="21199039" flipV="1">
              <a:off x="1215283" y="4708818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7CDC0B59-0DDE-4544-8521-BC042E3EFD4D}"/>
                </a:ext>
              </a:extLst>
            </p:cNvPr>
            <p:cNvSpPr/>
            <p:nvPr/>
          </p:nvSpPr>
          <p:spPr>
            <a:xfrm rot="21199039" flipV="1">
              <a:off x="1046540" y="4793732"/>
              <a:ext cx="104775" cy="5101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A96A0808-F0E6-4316-A50E-57F57037D6CB}"/>
                </a:ext>
              </a:extLst>
            </p:cNvPr>
            <p:cNvSpPr/>
            <p:nvPr/>
          </p:nvSpPr>
          <p:spPr>
            <a:xfrm rot="21199039" flipV="1">
              <a:off x="880286" y="4910682"/>
              <a:ext cx="104775" cy="4081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4DBE0FE1-8668-4156-BA15-0E2FADB9E7E4}"/>
                </a:ext>
              </a:extLst>
            </p:cNvPr>
            <p:cNvSpPr/>
            <p:nvPr/>
          </p:nvSpPr>
          <p:spPr>
            <a:xfrm rot="21199039" flipV="1">
              <a:off x="716524" y="5059665"/>
              <a:ext cx="104775" cy="2739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5B2B424-0D9A-48D3-B21F-DAF5FFC05B55}"/>
                </a:ext>
              </a:extLst>
            </p:cNvPr>
            <p:cNvSpPr/>
            <p:nvPr/>
          </p:nvSpPr>
          <p:spPr>
            <a:xfrm rot="21199039" flipV="1">
              <a:off x="555104" y="5238800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C46F50-CA72-4A9C-8E28-B4450BC2ABBB}"/>
                </a:ext>
              </a:extLst>
            </p:cNvPr>
            <p:cNvSpPr/>
            <p:nvPr/>
          </p:nvSpPr>
          <p:spPr>
            <a:xfrm rot="21199039" flipV="1">
              <a:off x="206779" y="5269187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5A9B75D-530A-415D-BB8C-42DAA97D9F5B}"/>
                </a:ext>
              </a:extLst>
            </p:cNvPr>
            <p:cNvSpPr/>
            <p:nvPr/>
          </p:nvSpPr>
          <p:spPr>
            <a:xfrm rot="21199039" flipV="1">
              <a:off x="19872" y="5120438"/>
              <a:ext cx="104775" cy="2739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5B045926-F273-4A6F-879A-753715061EEF}"/>
                </a:ext>
              </a:extLst>
            </p:cNvPr>
            <p:cNvSpPr/>
            <p:nvPr/>
          </p:nvSpPr>
          <p:spPr>
            <a:xfrm rot="21199039" flipV="1">
              <a:off x="-164691" y="5001841"/>
              <a:ext cx="104775" cy="4081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4AF236CF-2C34-4757-B34C-0EEB50C5605D}"/>
                </a:ext>
              </a:extLst>
            </p:cNvPr>
            <p:cNvSpPr/>
            <p:nvPr/>
          </p:nvSpPr>
          <p:spPr>
            <a:xfrm rot="21199039" flipV="1">
              <a:off x="-346764" y="4915278"/>
              <a:ext cx="104775" cy="5101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ACB24DFE-96D4-4AE2-9B44-FF733315DAE8}"/>
                </a:ext>
              </a:extLst>
            </p:cNvPr>
            <p:cNvSpPr/>
            <p:nvPr/>
          </p:nvSpPr>
          <p:spPr>
            <a:xfrm rot="21199039" flipV="1">
              <a:off x="-526346" y="4860749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9360DE6D-BC99-40D4-939F-A6025A507481}"/>
                </a:ext>
              </a:extLst>
            </p:cNvPr>
            <p:cNvSpPr/>
            <p:nvPr/>
          </p:nvSpPr>
          <p:spPr>
            <a:xfrm rot="21199039">
              <a:off x="10888876" y="4490660"/>
              <a:ext cx="104775" cy="559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1393696E-389C-4671-A1FA-0E6F79ED1962}"/>
                </a:ext>
              </a:extLst>
            </p:cNvPr>
            <p:cNvSpPr/>
            <p:nvPr/>
          </p:nvSpPr>
          <p:spPr>
            <a:xfrm rot="21199039">
              <a:off x="10707243" y="4506111"/>
              <a:ext cx="104775" cy="4629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4272BFE-6D52-4B8C-AB46-8C5F712AA4B8}"/>
                </a:ext>
              </a:extLst>
            </p:cNvPr>
            <p:cNvSpPr/>
            <p:nvPr/>
          </p:nvSpPr>
          <p:spPr>
            <a:xfrm rot="21199039">
              <a:off x="10524438" y="4521604"/>
              <a:ext cx="104775" cy="3514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EB179541-A8B5-4C9D-B615-EE4E86EDC134}"/>
                </a:ext>
              </a:extLst>
            </p:cNvPr>
            <p:cNvSpPr/>
            <p:nvPr/>
          </p:nvSpPr>
          <p:spPr>
            <a:xfrm rot="21199039">
              <a:off x="10340168" y="4537147"/>
              <a:ext cx="104775" cy="2210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72A891FA-8F1E-434D-BE70-DE5A5EAA50C1}"/>
                </a:ext>
              </a:extLst>
            </p:cNvPr>
            <p:cNvSpPr/>
            <p:nvPr/>
          </p:nvSpPr>
          <p:spPr>
            <a:xfrm rot="21199039">
              <a:off x="10148368" y="4483356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AC10FA-24A5-4CC1-BD47-7C0A7DA3BEED}"/>
                </a:ext>
              </a:extLst>
            </p:cNvPr>
            <p:cNvSpPr/>
            <p:nvPr/>
          </p:nvSpPr>
          <p:spPr>
            <a:xfrm rot="21199039">
              <a:off x="9983200" y="4567834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BE6CC0CD-F42F-4F7F-8165-1343C414C35E}"/>
                </a:ext>
              </a:extLst>
            </p:cNvPr>
            <p:cNvSpPr/>
            <p:nvPr/>
          </p:nvSpPr>
          <p:spPr>
            <a:xfrm rot="21199039">
              <a:off x="9815482" y="4582804"/>
              <a:ext cx="104775" cy="19272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163823C6-CDFF-40F0-A47D-4E08D295FC7A}"/>
                </a:ext>
              </a:extLst>
            </p:cNvPr>
            <p:cNvSpPr/>
            <p:nvPr/>
          </p:nvSpPr>
          <p:spPr>
            <a:xfrm rot="21199039">
              <a:off x="9650400" y="4597681"/>
              <a:ext cx="104775" cy="309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4A21EB4-54B4-4C49-90BA-3447F95D3197}"/>
                </a:ext>
              </a:extLst>
            </p:cNvPr>
            <p:cNvSpPr/>
            <p:nvPr/>
          </p:nvSpPr>
          <p:spPr>
            <a:xfrm rot="21199039">
              <a:off x="9486491" y="4612519"/>
              <a:ext cx="104775" cy="4421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3FB6BAE-7EE8-47B9-AFF8-F06AEF23047B}"/>
                </a:ext>
              </a:extLst>
            </p:cNvPr>
            <p:cNvSpPr/>
            <p:nvPr/>
          </p:nvSpPr>
          <p:spPr>
            <a:xfrm rot="21199039">
              <a:off x="9318920" y="4627484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35CF71B5-39B0-405B-81B1-039BE9AA2102}"/>
                </a:ext>
              </a:extLst>
            </p:cNvPr>
            <p:cNvSpPr/>
            <p:nvPr/>
          </p:nvSpPr>
          <p:spPr>
            <a:xfrm rot="21199039">
              <a:off x="9148859" y="4642535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AAF56AA2-BC56-4AE5-89F8-3B03AFBA50BB}"/>
                </a:ext>
              </a:extLst>
            </p:cNvPr>
            <p:cNvSpPr/>
            <p:nvPr/>
          </p:nvSpPr>
          <p:spPr>
            <a:xfrm rot="21199039">
              <a:off x="8978065" y="4657612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01045D03-0C2A-4C0B-9573-2618186F35F4}"/>
                </a:ext>
              </a:extLst>
            </p:cNvPr>
            <p:cNvSpPr/>
            <p:nvPr/>
          </p:nvSpPr>
          <p:spPr>
            <a:xfrm rot="21199039">
              <a:off x="8802730" y="4672846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4988FFEE-B3A0-48FE-9416-42AC2AED18D8}"/>
                </a:ext>
              </a:extLst>
            </p:cNvPr>
            <p:cNvSpPr/>
            <p:nvPr/>
          </p:nvSpPr>
          <p:spPr>
            <a:xfrm rot="21199039">
              <a:off x="8626370" y="4688115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F7E4A6B9-9287-4A28-9ADE-6D40B1614AD7}"/>
                </a:ext>
              </a:extLst>
            </p:cNvPr>
            <p:cNvSpPr/>
            <p:nvPr/>
          </p:nvSpPr>
          <p:spPr>
            <a:xfrm rot="21199039">
              <a:off x="8448106" y="4703450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E692C7F2-E981-4D29-B52E-751CEB398351}"/>
                </a:ext>
              </a:extLst>
            </p:cNvPr>
            <p:cNvSpPr/>
            <p:nvPr/>
          </p:nvSpPr>
          <p:spPr>
            <a:xfrm rot="21199039">
              <a:off x="8266081" y="4718916"/>
              <a:ext cx="104775" cy="4257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E1A23389-DF68-4458-802D-651736250700}"/>
                </a:ext>
              </a:extLst>
            </p:cNvPr>
            <p:cNvSpPr/>
            <p:nvPr/>
          </p:nvSpPr>
          <p:spPr>
            <a:xfrm rot="21199039">
              <a:off x="8082935" y="4734421"/>
              <a:ext cx="104775" cy="3098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688CB1F6-5E89-4B34-9F52-FC0C8B390A17}"/>
                </a:ext>
              </a:extLst>
            </p:cNvPr>
            <p:cNvSpPr/>
            <p:nvPr/>
          </p:nvSpPr>
          <p:spPr>
            <a:xfrm rot="21199039">
              <a:off x="7898373" y="4749975"/>
              <a:ext cx="104775" cy="1757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9B6B7D8A-072C-4275-BB40-AE13B15198A1}"/>
                </a:ext>
              </a:extLst>
            </p:cNvPr>
            <p:cNvSpPr/>
            <p:nvPr/>
          </p:nvSpPr>
          <p:spPr>
            <a:xfrm rot="21199039">
              <a:off x="7711400" y="4706615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5EA162B8-848B-401D-9507-BCFF9A6FB5B1}"/>
                </a:ext>
              </a:extLst>
            </p:cNvPr>
            <p:cNvSpPr/>
            <p:nvPr/>
          </p:nvSpPr>
          <p:spPr>
            <a:xfrm rot="21199039">
              <a:off x="7544920" y="4780538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FFDE55C8-F450-4314-8623-5AFFCC025AF1}"/>
                </a:ext>
              </a:extLst>
            </p:cNvPr>
            <p:cNvSpPr/>
            <p:nvPr/>
          </p:nvSpPr>
          <p:spPr>
            <a:xfrm rot="21199039">
              <a:off x="7377202" y="4795509"/>
              <a:ext cx="104775" cy="1927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EE82CF77-7591-497E-B02B-FE89E17D9469}"/>
                </a:ext>
              </a:extLst>
            </p:cNvPr>
            <p:cNvSpPr/>
            <p:nvPr/>
          </p:nvSpPr>
          <p:spPr>
            <a:xfrm rot="21199039">
              <a:off x="7215342" y="4810275"/>
              <a:ext cx="104775" cy="3514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7FA48799-B05F-4C24-81AC-86075629406C}"/>
                </a:ext>
              </a:extLst>
            </p:cNvPr>
            <p:cNvSpPr/>
            <p:nvPr/>
          </p:nvSpPr>
          <p:spPr>
            <a:xfrm rot="21199039">
              <a:off x="7049823" y="4825169"/>
              <a:ext cx="104775" cy="4629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2312FCE6-E83F-475F-99D3-3D1345CD5C13}"/>
                </a:ext>
              </a:extLst>
            </p:cNvPr>
            <p:cNvSpPr/>
            <p:nvPr/>
          </p:nvSpPr>
          <p:spPr>
            <a:xfrm rot="21199039">
              <a:off x="6880640" y="4840188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B790B458-D71F-402E-AAFF-44816394DBBC}"/>
                </a:ext>
              </a:extLst>
            </p:cNvPr>
            <p:cNvSpPr/>
            <p:nvPr/>
          </p:nvSpPr>
          <p:spPr>
            <a:xfrm rot="21199039">
              <a:off x="6710577" y="4855240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5A403A9D-1C57-487B-99E4-1D43DE205430}"/>
                </a:ext>
              </a:extLst>
            </p:cNvPr>
            <p:cNvSpPr/>
            <p:nvPr/>
          </p:nvSpPr>
          <p:spPr>
            <a:xfrm rot="21199039">
              <a:off x="6538612" y="4870357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982483A6-2CA4-4CF1-A531-F61ABF09A390}"/>
                </a:ext>
              </a:extLst>
            </p:cNvPr>
            <p:cNvSpPr/>
            <p:nvPr/>
          </p:nvSpPr>
          <p:spPr>
            <a:xfrm rot="21199039">
              <a:off x="6364449" y="4885551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CF727AD3-6298-448D-91B5-34E4510BBAB3}"/>
                </a:ext>
              </a:extLst>
            </p:cNvPr>
            <p:cNvSpPr/>
            <p:nvPr/>
          </p:nvSpPr>
          <p:spPr>
            <a:xfrm rot="21199039">
              <a:off x="6188089" y="4900819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A7092C19-F282-41AE-A599-31922D3BFA09}"/>
                </a:ext>
              </a:extLst>
            </p:cNvPr>
            <p:cNvSpPr/>
            <p:nvPr/>
          </p:nvSpPr>
          <p:spPr>
            <a:xfrm rot="21199039">
              <a:off x="6009825" y="4916155"/>
              <a:ext cx="104775" cy="5271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565D0592-126D-43BF-B44B-EB7C04B0ECA7}"/>
                </a:ext>
              </a:extLst>
            </p:cNvPr>
            <p:cNvSpPr/>
            <p:nvPr/>
          </p:nvSpPr>
          <p:spPr>
            <a:xfrm rot="21199039">
              <a:off x="5827801" y="4931621"/>
              <a:ext cx="104775" cy="4257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B220C3B0-89E1-45E7-9D92-6D2D2230BA04}"/>
                </a:ext>
              </a:extLst>
            </p:cNvPr>
            <p:cNvSpPr/>
            <p:nvPr/>
          </p:nvSpPr>
          <p:spPr>
            <a:xfrm rot="21199039">
              <a:off x="5643287" y="4947172"/>
              <a:ext cx="104775" cy="29223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127E9249-BB8C-4DCD-9F37-D0D4123B9013}"/>
                </a:ext>
              </a:extLst>
            </p:cNvPr>
            <p:cNvSpPr/>
            <p:nvPr/>
          </p:nvSpPr>
          <p:spPr>
            <a:xfrm rot="21199039">
              <a:off x="5457405" y="4962772"/>
              <a:ext cx="104775" cy="1410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F38A2211-4FAB-40F7-903D-6BE0B2C97596}"/>
                </a:ext>
              </a:extLst>
            </p:cNvPr>
            <p:cNvSpPr/>
            <p:nvPr/>
          </p:nvSpPr>
          <p:spPr>
            <a:xfrm rot="21199039">
              <a:off x="5274529" y="4915682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B49B2A44-00DE-4324-9020-971ECC3855F4}"/>
                </a:ext>
              </a:extLst>
            </p:cNvPr>
            <p:cNvSpPr/>
            <p:nvPr/>
          </p:nvSpPr>
          <p:spPr>
            <a:xfrm rot="21199039">
              <a:off x="5106640" y="4993243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8F5C96D8-5313-4676-9389-6C791801E608}"/>
                </a:ext>
              </a:extLst>
            </p:cNvPr>
            <p:cNvSpPr/>
            <p:nvPr/>
          </p:nvSpPr>
          <p:spPr>
            <a:xfrm rot="21199039">
              <a:off x="4939946" y="5008177"/>
              <a:ext cx="104775" cy="2059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6480CB09-D836-485C-9D59-7E3892A8A0B6}"/>
                </a:ext>
              </a:extLst>
            </p:cNvPr>
            <p:cNvSpPr/>
            <p:nvPr/>
          </p:nvSpPr>
          <p:spPr>
            <a:xfrm rot="21199039">
              <a:off x="4778088" y="5022944"/>
              <a:ext cx="104775" cy="3646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ECF20A1B-3B9D-40F5-B788-B5A4AE0B8AEF}"/>
                </a:ext>
              </a:extLst>
            </p:cNvPr>
            <p:cNvSpPr/>
            <p:nvPr/>
          </p:nvSpPr>
          <p:spPr>
            <a:xfrm rot="21199039">
              <a:off x="4612566" y="5037837"/>
              <a:ext cx="104775" cy="4761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9EED1D6D-F308-4C1B-BFE5-40D091A096EB}"/>
                </a:ext>
              </a:extLst>
            </p:cNvPr>
            <p:cNvSpPr/>
            <p:nvPr/>
          </p:nvSpPr>
          <p:spPr>
            <a:xfrm rot="21199039">
              <a:off x="4444849" y="5052807"/>
              <a:ext cx="104775" cy="559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2E927A10-BFCB-4853-8A66-907DC71B1CB0}"/>
                </a:ext>
              </a:extLst>
            </p:cNvPr>
            <p:cNvSpPr/>
            <p:nvPr/>
          </p:nvSpPr>
          <p:spPr>
            <a:xfrm rot="21199039">
              <a:off x="4274495" y="5067868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7D72CB08-3540-44FE-AB6D-CAAD221F4F3E}"/>
                </a:ext>
              </a:extLst>
            </p:cNvPr>
            <p:cNvSpPr/>
            <p:nvPr/>
          </p:nvSpPr>
          <p:spPr>
            <a:xfrm rot="21199039">
              <a:off x="4101504" y="5083020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9206234F-131F-4FFD-91C3-819FD20D5CE9}"/>
                </a:ext>
              </a:extLst>
            </p:cNvPr>
            <p:cNvSpPr/>
            <p:nvPr/>
          </p:nvSpPr>
          <p:spPr>
            <a:xfrm rot="21199039">
              <a:off x="3927341" y="5098214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CB064381-2C23-4A1F-8DE7-9FE5B9BECF97}"/>
                </a:ext>
              </a:extLst>
            </p:cNvPr>
            <p:cNvSpPr/>
            <p:nvPr/>
          </p:nvSpPr>
          <p:spPr>
            <a:xfrm rot="21199039">
              <a:off x="3749808" y="5113524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5A20F332-FB35-4C61-9ADA-8FD3C29F98BB}"/>
                </a:ext>
              </a:extLst>
            </p:cNvPr>
            <p:cNvSpPr/>
            <p:nvPr/>
          </p:nvSpPr>
          <p:spPr>
            <a:xfrm rot="21199039">
              <a:off x="3571544" y="5128859"/>
              <a:ext cx="104775" cy="5271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D0CF3F18-B8C2-4E10-83A8-19792BB6EE8C}"/>
                </a:ext>
              </a:extLst>
            </p:cNvPr>
            <p:cNvSpPr/>
            <p:nvPr/>
          </p:nvSpPr>
          <p:spPr>
            <a:xfrm rot="21199039">
              <a:off x="3389521" y="5144326"/>
              <a:ext cx="104775" cy="4257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7B640FC2-CE55-4223-A737-C13E99E20C76}"/>
                </a:ext>
              </a:extLst>
            </p:cNvPr>
            <p:cNvSpPr/>
            <p:nvPr/>
          </p:nvSpPr>
          <p:spPr>
            <a:xfrm rot="21199039">
              <a:off x="3205006" y="5159877"/>
              <a:ext cx="104775" cy="29223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80E5AF8B-7207-4FED-A0A3-559D10A209CE}"/>
                </a:ext>
              </a:extLst>
            </p:cNvPr>
            <p:cNvSpPr/>
            <p:nvPr/>
          </p:nvSpPr>
          <p:spPr>
            <a:xfrm rot="21199039">
              <a:off x="3019125" y="5175477"/>
              <a:ext cx="104775" cy="1410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2C6A3906-6393-425F-AE02-542C84F9A401}"/>
                </a:ext>
              </a:extLst>
            </p:cNvPr>
            <p:cNvSpPr/>
            <p:nvPr/>
          </p:nvSpPr>
          <p:spPr>
            <a:xfrm rot="21199039">
              <a:off x="2838202" y="5133634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89072047-9F7F-4F89-B1A2-1652E5ACD06D}"/>
                </a:ext>
              </a:extLst>
            </p:cNvPr>
            <p:cNvSpPr/>
            <p:nvPr/>
          </p:nvSpPr>
          <p:spPr>
            <a:xfrm rot="21199039">
              <a:off x="2668359" y="5205947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0300E798-387A-4B3D-9A28-F3CC6570C7A8}"/>
                </a:ext>
              </a:extLst>
            </p:cNvPr>
            <p:cNvSpPr/>
            <p:nvPr/>
          </p:nvSpPr>
          <p:spPr>
            <a:xfrm rot="21199039">
              <a:off x="2502838" y="5220841"/>
              <a:ext cx="104775" cy="2210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EE7C7904-79A9-4188-A6E8-28DE167DA221}"/>
                </a:ext>
              </a:extLst>
            </p:cNvPr>
            <p:cNvSpPr/>
            <p:nvPr/>
          </p:nvSpPr>
          <p:spPr>
            <a:xfrm rot="21199039">
              <a:off x="2339807" y="5235649"/>
              <a:ext cx="104775" cy="3646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83E455DD-C5D6-49D7-810F-0C944560E8CA}"/>
                </a:ext>
              </a:extLst>
            </p:cNvPr>
            <p:cNvSpPr/>
            <p:nvPr/>
          </p:nvSpPr>
          <p:spPr>
            <a:xfrm rot="21199039">
              <a:off x="2174286" y="5250543"/>
              <a:ext cx="104775" cy="47614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BF66BD77-D9A4-4E28-BF7B-DCC7EEB8703B}"/>
                </a:ext>
              </a:extLst>
            </p:cNvPr>
            <p:cNvSpPr/>
            <p:nvPr/>
          </p:nvSpPr>
          <p:spPr>
            <a:xfrm rot="21199039">
              <a:off x="2006568" y="5265512"/>
              <a:ext cx="104775" cy="559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87C08A08-CF2A-47B0-8FD6-230FF70FA6C4}"/>
                </a:ext>
              </a:extLst>
            </p:cNvPr>
            <p:cNvSpPr/>
            <p:nvPr/>
          </p:nvSpPr>
          <p:spPr>
            <a:xfrm rot="21199039">
              <a:off x="1836214" y="5280572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F221DD6-0BD7-4B60-8F29-8DA73B35DDB0}"/>
                </a:ext>
              </a:extLst>
            </p:cNvPr>
            <p:cNvSpPr/>
            <p:nvPr/>
          </p:nvSpPr>
          <p:spPr>
            <a:xfrm rot="21199039">
              <a:off x="1664688" y="5295675"/>
              <a:ext cx="104775" cy="6424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11218AD8-725E-404E-BE9D-B0EF919660DF}"/>
                </a:ext>
              </a:extLst>
            </p:cNvPr>
            <p:cNvSpPr/>
            <p:nvPr/>
          </p:nvSpPr>
          <p:spPr>
            <a:xfrm rot="21199039">
              <a:off x="1489060" y="5310919"/>
              <a:ext cx="104775" cy="6235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1F9AAD0E-BCDD-44C7-974D-B03D4898731E}"/>
                </a:ext>
              </a:extLst>
            </p:cNvPr>
            <p:cNvSpPr/>
            <p:nvPr/>
          </p:nvSpPr>
          <p:spPr>
            <a:xfrm rot="21199039">
              <a:off x="1311528" y="5326229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D014BE35-9E3F-4B0F-AEC8-E43786EF3AB5}"/>
                </a:ext>
              </a:extLst>
            </p:cNvPr>
            <p:cNvSpPr/>
            <p:nvPr/>
          </p:nvSpPr>
          <p:spPr>
            <a:xfrm rot="21199039">
              <a:off x="1131946" y="5341611"/>
              <a:ext cx="104775" cy="5101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97984DD5-5463-4562-9622-3BEB1C74CA11}"/>
                </a:ext>
              </a:extLst>
            </p:cNvPr>
            <p:cNvSpPr/>
            <p:nvPr/>
          </p:nvSpPr>
          <p:spPr>
            <a:xfrm rot="21199039">
              <a:off x="949872" y="5357078"/>
              <a:ext cx="104775" cy="4081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7C6F5808-76BC-45D6-8EE1-484F81093744}"/>
                </a:ext>
              </a:extLst>
            </p:cNvPr>
            <p:cNvSpPr/>
            <p:nvPr/>
          </p:nvSpPr>
          <p:spPr>
            <a:xfrm rot="21199039">
              <a:off x="765310" y="5372630"/>
              <a:ext cx="104775" cy="2739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A64367A7-E8B4-468A-B1B4-5961E319409E}"/>
                </a:ext>
              </a:extLst>
            </p:cNvPr>
            <p:cNvSpPr/>
            <p:nvPr/>
          </p:nvSpPr>
          <p:spPr>
            <a:xfrm rot="21199039">
              <a:off x="578404" y="5388266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B3E6F76C-E37A-4A19-A8DA-3A01C25BF8C2}"/>
                </a:ext>
              </a:extLst>
            </p:cNvPr>
            <p:cNvSpPr/>
            <p:nvPr/>
          </p:nvSpPr>
          <p:spPr>
            <a:xfrm rot="21199039">
              <a:off x="398566" y="5341349"/>
              <a:ext cx="108000" cy="1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1C643AAB-D024-4645-9480-AA777DAD0C29}"/>
                </a:ext>
              </a:extLst>
            </p:cNvPr>
            <p:cNvSpPr/>
            <p:nvPr/>
          </p:nvSpPr>
          <p:spPr>
            <a:xfrm rot="21199039">
              <a:off x="230079" y="5418652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4CF62DD7-AECC-4A9F-A36E-5125F3D4DBCF}"/>
                </a:ext>
              </a:extLst>
            </p:cNvPr>
            <p:cNvSpPr/>
            <p:nvPr/>
          </p:nvSpPr>
          <p:spPr>
            <a:xfrm rot="21199039">
              <a:off x="68658" y="5433405"/>
              <a:ext cx="104775" cy="2739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5622DA3C-B1D9-4668-9780-8240273DD8C6}"/>
                </a:ext>
              </a:extLst>
            </p:cNvPr>
            <p:cNvSpPr/>
            <p:nvPr/>
          </p:nvSpPr>
          <p:spPr>
            <a:xfrm rot="21199039">
              <a:off x="-95105" y="5448236"/>
              <a:ext cx="104775" cy="4081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A4CD5BD1-CCFB-42D7-A9D8-14ADD9C34336}"/>
                </a:ext>
              </a:extLst>
            </p:cNvPr>
            <p:cNvSpPr/>
            <p:nvPr/>
          </p:nvSpPr>
          <p:spPr>
            <a:xfrm rot="21199039">
              <a:off x="-261358" y="5463156"/>
              <a:ext cx="104775" cy="5101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7B52820D-FFBD-4F4D-A9DC-61EF01021E44}"/>
                </a:ext>
              </a:extLst>
            </p:cNvPr>
            <p:cNvSpPr/>
            <p:nvPr/>
          </p:nvSpPr>
          <p:spPr>
            <a:xfrm rot="21199039">
              <a:off x="-430101" y="5478160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31A21EB6-58E0-4DB6-978B-0E95AF0E56C1}"/>
                </a:ext>
              </a:extLst>
            </p:cNvPr>
            <p:cNvSpPr/>
            <p:nvPr/>
          </p:nvSpPr>
          <p:spPr>
            <a:xfrm rot="21199039" flipV="1">
              <a:off x="12399772" y="4206346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D49C6C69-1659-4C5C-938F-5881B18AE6AC}"/>
                </a:ext>
              </a:extLst>
            </p:cNvPr>
            <p:cNvSpPr/>
            <p:nvPr/>
          </p:nvSpPr>
          <p:spPr>
            <a:xfrm rot="21199039" flipV="1">
              <a:off x="12219164" y="4138626"/>
              <a:ext cx="104775" cy="1927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8F4D3BB7-280D-4FAC-A23A-E71E862B6811}"/>
                </a:ext>
              </a:extLst>
            </p:cNvPr>
            <p:cNvSpPr/>
            <p:nvPr/>
          </p:nvSpPr>
          <p:spPr>
            <a:xfrm rot="21199039" flipV="1">
              <a:off x="12032697" y="3995532"/>
              <a:ext cx="104775" cy="3514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8" name="矩形: 圆角 147">
              <a:extLst>
                <a:ext uri="{FF2B5EF4-FFF2-40B4-BE49-F238E27FC236}">
                  <a16:creationId xmlns:a16="http://schemas.microsoft.com/office/drawing/2014/main" id="{89529ABA-0D3D-44DD-AA34-6B0C6644A134}"/>
                </a:ext>
              </a:extLst>
            </p:cNvPr>
            <p:cNvSpPr/>
            <p:nvPr/>
          </p:nvSpPr>
          <p:spPr>
            <a:xfrm rot="21199039" flipV="1">
              <a:off x="11849892" y="3899548"/>
              <a:ext cx="104775" cy="4629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360243C2-C8A3-41D6-B5CF-8C6BF3688878}"/>
                </a:ext>
              </a:extLst>
            </p:cNvPr>
            <p:cNvSpPr/>
            <p:nvPr/>
          </p:nvSpPr>
          <p:spPr>
            <a:xfrm rot="21199039" flipV="1">
              <a:off x="11670750" y="3850670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282904CF-59E7-450B-A297-05E3ABE41EE8}"/>
                </a:ext>
              </a:extLst>
            </p:cNvPr>
            <p:cNvSpPr/>
            <p:nvPr/>
          </p:nvSpPr>
          <p:spPr>
            <a:xfrm rot="21199039" flipV="1">
              <a:off x="11492484" y="3813102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9093746F-E1F3-44FD-9A0E-DD009704DB65}"/>
                </a:ext>
              </a:extLst>
            </p:cNvPr>
            <p:cNvSpPr/>
            <p:nvPr/>
          </p:nvSpPr>
          <p:spPr>
            <a:xfrm rot="21199039" flipV="1">
              <a:off x="11316124" y="3800030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03D6A19D-8E33-456A-A6B1-4407CE51EF24}"/>
                </a:ext>
              </a:extLst>
            </p:cNvPr>
            <p:cNvSpPr/>
            <p:nvPr/>
          </p:nvSpPr>
          <p:spPr>
            <a:xfrm rot="21199039" flipV="1">
              <a:off x="11141962" y="3815224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28F31DBA-4C2E-42F2-A6B2-02F85CF70628}"/>
                </a:ext>
              </a:extLst>
            </p:cNvPr>
            <p:cNvSpPr/>
            <p:nvPr/>
          </p:nvSpPr>
          <p:spPr>
            <a:xfrm rot="21199039" flipV="1">
              <a:off x="10969996" y="3858682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4" name="矩形: 圆角 153">
              <a:extLst>
                <a:ext uri="{FF2B5EF4-FFF2-40B4-BE49-F238E27FC236}">
                  <a16:creationId xmlns:a16="http://schemas.microsoft.com/office/drawing/2014/main" id="{F63F42C6-D477-4DEF-9EDE-0959D5B36C0A}"/>
                </a:ext>
              </a:extLst>
            </p:cNvPr>
            <p:cNvSpPr/>
            <p:nvPr/>
          </p:nvSpPr>
          <p:spPr>
            <a:xfrm rot="21199039">
              <a:off x="12423071" y="4355812"/>
              <a:ext cx="104775" cy="10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DA1E4495-B9D6-4974-B04A-A44DADC0F989}"/>
                </a:ext>
              </a:extLst>
            </p:cNvPr>
            <p:cNvSpPr/>
            <p:nvPr/>
          </p:nvSpPr>
          <p:spPr>
            <a:xfrm rot="21199039">
              <a:off x="12255354" y="4370782"/>
              <a:ext cx="104775" cy="1927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C7013BF8-5A9B-4766-B21E-01A68FDE7475}"/>
                </a:ext>
              </a:extLst>
            </p:cNvPr>
            <p:cNvSpPr/>
            <p:nvPr/>
          </p:nvSpPr>
          <p:spPr>
            <a:xfrm rot="21199039">
              <a:off x="12093494" y="4385549"/>
              <a:ext cx="104775" cy="3514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FAB99DA0-C1D4-48EE-A941-452EF3682742}"/>
                </a:ext>
              </a:extLst>
            </p:cNvPr>
            <p:cNvSpPr/>
            <p:nvPr/>
          </p:nvSpPr>
          <p:spPr>
            <a:xfrm rot="21199039">
              <a:off x="11927974" y="4400443"/>
              <a:ext cx="104775" cy="46291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D4B321C1-CB9B-4018-BFA8-8A18A6700D9E}"/>
                </a:ext>
              </a:extLst>
            </p:cNvPr>
            <p:cNvSpPr/>
            <p:nvPr/>
          </p:nvSpPr>
          <p:spPr>
            <a:xfrm rot="21199039">
              <a:off x="11758792" y="4415462"/>
              <a:ext cx="104775" cy="52715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59" name="矩形: 圆角 158">
              <a:extLst>
                <a:ext uri="{FF2B5EF4-FFF2-40B4-BE49-F238E27FC236}">
                  <a16:creationId xmlns:a16="http://schemas.microsoft.com/office/drawing/2014/main" id="{C20F7BBC-FFBD-4232-AE3D-A0BBFE768DAE}"/>
                </a:ext>
              </a:extLst>
            </p:cNvPr>
            <p:cNvSpPr/>
            <p:nvPr/>
          </p:nvSpPr>
          <p:spPr>
            <a:xfrm rot="21199039">
              <a:off x="11588729" y="4430513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id="{5484E5C9-9853-4130-A185-441586104322}"/>
                </a:ext>
              </a:extLst>
            </p:cNvPr>
            <p:cNvSpPr/>
            <p:nvPr/>
          </p:nvSpPr>
          <p:spPr>
            <a:xfrm rot="21199039">
              <a:off x="11416764" y="4445631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E1BD5B92-B280-4875-93C6-7610AA57C534}"/>
                </a:ext>
              </a:extLst>
            </p:cNvPr>
            <p:cNvSpPr/>
            <p:nvPr/>
          </p:nvSpPr>
          <p:spPr>
            <a:xfrm rot="21199039">
              <a:off x="11242601" y="4460824"/>
              <a:ext cx="104775" cy="6084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62" name="矩形: 圆角 161">
              <a:extLst>
                <a:ext uri="{FF2B5EF4-FFF2-40B4-BE49-F238E27FC236}">
                  <a16:creationId xmlns:a16="http://schemas.microsoft.com/office/drawing/2014/main" id="{868DFC1D-BBC3-400D-8BAF-DDA77222DA42}"/>
                </a:ext>
              </a:extLst>
            </p:cNvPr>
            <p:cNvSpPr/>
            <p:nvPr/>
          </p:nvSpPr>
          <p:spPr>
            <a:xfrm rot="21199039">
              <a:off x="11066241" y="4476093"/>
              <a:ext cx="104775" cy="580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8000"/>
              </a:schemeClr>
            </a:gs>
            <a:gs pos="37000">
              <a:srgbClr val="FFFCF8">
                <a:alpha val="84000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92181D7-5AE5-4E31-BA07-8382B26CE147}"/>
              </a:ext>
            </a:extLst>
          </p:cNvPr>
          <p:cNvSpPr/>
          <p:nvPr/>
        </p:nvSpPr>
        <p:spPr>
          <a:xfrm>
            <a:off x="776531" y="1115341"/>
            <a:ext cx="2589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附页  </a:t>
            </a:r>
            <a:r>
              <a:rPr lang="zh-CN" altLang="en-US" sz="2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参考资料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988AF8A8-F25C-4BD0-BF4E-78D97928D57F}"/>
              </a:ext>
            </a:extLst>
          </p:cNvPr>
          <p:cNvCxnSpPr>
            <a:cxnSpLocks/>
          </p:cNvCxnSpPr>
          <p:nvPr/>
        </p:nvCxnSpPr>
        <p:spPr>
          <a:xfrm>
            <a:off x="836189" y="1815323"/>
            <a:ext cx="3758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: 圆角 323">
            <a:extLst>
              <a:ext uri="{FF2B5EF4-FFF2-40B4-BE49-F238E27FC236}">
                <a16:creationId xmlns:a16="http://schemas.microsoft.com/office/drawing/2014/main" id="{179BF728-7C26-4BC3-91F6-9EDEB7B19062}"/>
              </a:ext>
            </a:extLst>
          </p:cNvPr>
          <p:cNvSpPr/>
          <p:nvPr/>
        </p:nvSpPr>
        <p:spPr>
          <a:xfrm>
            <a:off x="397690" y="2737301"/>
            <a:ext cx="5712915" cy="2247459"/>
          </a:xfrm>
          <a:prstGeom prst="roundRect">
            <a:avLst>
              <a:gd name="adj" fmla="val 488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439D5F-4A18-41F7-A9D9-04994A69ADA3}"/>
              </a:ext>
            </a:extLst>
          </p:cNvPr>
          <p:cNvSpPr txBox="1"/>
          <p:nvPr/>
        </p:nvSpPr>
        <p:spPr>
          <a:xfrm>
            <a:off x="6892088" y="2530644"/>
            <a:ext cx="42331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solidFill>
                  <a:srgbClr val="1B4F80"/>
                </a:solidFill>
                <a:effectLst>
                  <a:outerShdw blurRad="711200" dist="38100" dir="1320000" sx="118000" sy="118000" algn="tl" rotWithShape="0">
                    <a:srgbClr val="1B4F80">
                      <a:alpha val="40000"/>
                    </a:srgbClr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谢谢 </a:t>
            </a:r>
            <a:r>
              <a:rPr kumimoji="0" lang="en-US" altLang="zh-CN" sz="8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>
                  <a:outerShdw blurRad="711200" dist="38100" dir="1320000" sx="118000" sy="118000" algn="tl" rotWithShape="0">
                    <a:srgbClr val="1B4F80">
                      <a:alpha val="40000"/>
                    </a:srgbClr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Thanks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>
                <a:outerShdw blurRad="711200" dist="38100" dir="1320000" sx="118000" sy="118000" algn="tl" rotWithShape="0">
                  <a:srgbClr val="1B4F80">
                    <a:alpha val="40000"/>
                  </a:srgbClr>
                </a:outerShdw>
              </a:effectLst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AD7BCB-A868-48ED-9B8E-D12148C8F686}"/>
              </a:ext>
            </a:extLst>
          </p:cNvPr>
          <p:cNvSpPr txBox="1"/>
          <p:nvPr/>
        </p:nvSpPr>
        <p:spPr>
          <a:xfrm>
            <a:off x="7690913" y="3904574"/>
            <a:ext cx="4022115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5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IST</a:t>
            </a:r>
            <a:r>
              <a:rPr kumimoji="0" lang="zh-CN" altLang="en-US" sz="195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智能实验室   </a:t>
            </a:r>
            <a:r>
              <a:rPr kumimoji="0" lang="zh-CN" alt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硬件考核培训</a:t>
            </a:r>
            <a:endParaRPr kumimoji="0" lang="en-US" altLang="zh-CN" sz="195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30609FC3-0BE4-44D5-ADDA-9D5AF727A1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9828" y="3337067"/>
            <a:ext cx="2743200" cy="365125"/>
          </a:xfrm>
        </p:spPr>
        <p:txBody>
          <a:bodyPr/>
          <a:lstStyle/>
          <a:p>
            <a:fld id="{15FAA9A4-64B2-4255-B247-C0DE34818041}" type="datetime1">
              <a:rPr lang="zh-CN" altLang="en-US" smtClean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2022/3/28</a:t>
            </a:fld>
            <a:endParaRPr lang="zh-CN" altLang="en-US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120AEA-6913-4B94-AA60-944724552C06}"/>
              </a:ext>
            </a:extLst>
          </p:cNvPr>
          <p:cNvSpPr txBox="1"/>
          <p:nvPr/>
        </p:nvSpPr>
        <p:spPr>
          <a:xfrm>
            <a:off x="478972" y="2824722"/>
            <a:ext cx="5550353" cy="207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[1]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郭放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单片机原理及应用课程的教学模式分析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[J].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集成电路应用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,2021,38(07).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endParaRPr lang="en-US" altLang="zh-CN" sz="1600" dirty="0">
              <a:solidFill>
                <a:srgbClr val="47393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[2]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刘丹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单片机技术及应用课程的教育实践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[J].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集成电路应用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,2021,38(09):264-265.:118-119.</a:t>
            </a:r>
          </a:p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3" action="ppaction://hlinkfile"/>
              </a:rPr>
              <a:t>STC89C51RC-RD.pdf</a:t>
            </a:r>
            <a:endParaRPr lang="en-US" altLang="zh-CN" sz="1600" dirty="0">
              <a:solidFill>
                <a:srgbClr val="47393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1600" dirty="0">
                <a:hlinkClick r:id="rId4"/>
              </a:rPr>
              <a:t>STC:(stcmcudata.com)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80032E6-2209-4E98-916E-710D24EA6369}"/>
              </a:ext>
            </a:extLst>
          </p:cNvPr>
          <p:cNvSpPr/>
          <p:nvPr/>
        </p:nvSpPr>
        <p:spPr>
          <a:xfrm>
            <a:off x="12202906" y="5608"/>
            <a:ext cx="8205110" cy="593061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190B2E-C253-43D2-8520-0ECAC54A6CBD}"/>
              </a:ext>
            </a:extLst>
          </p:cNvPr>
          <p:cNvSpPr/>
          <p:nvPr/>
        </p:nvSpPr>
        <p:spPr>
          <a:xfrm>
            <a:off x="12221759" y="6298465"/>
            <a:ext cx="6106906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43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7 -1.48148E-6 L -0.5013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8333E-6 2.59259E-6 L -0.5013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alpha val="0"/>
                <a:lumMod val="45000"/>
                <a:lumOff val="55000"/>
              </a:schemeClr>
            </a:gs>
            <a:gs pos="87000">
              <a:schemeClr val="accent1">
                <a:lumMod val="32000"/>
                <a:lumOff val="68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0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>
            <a:off x="11186226" y="-292813"/>
            <a:ext cx="1200329" cy="7406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CONTENTS</a:t>
            </a:r>
            <a:endParaRPr kumimoji="0" lang="zh-CN" altLang="en-US" sz="66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9AAE635-1A3F-43B0-8E96-FB4D4DFBFF60}"/>
              </a:ext>
            </a:extLst>
          </p:cNvPr>
          <p:cNvSpPr/>
          <p:nvPr/>
        </p:nvSpPr>
        <p:spPr>
          <a:xfrm>
            <a:off x="2356975" y="908844"/>
            <a:ext cx="8955802" cy="5364956"/>
          </a:xfrm>
          <a:prstGeom prst="roundRect">
            <a:avLst>
              <a:gd name="adj" fmla="val 1621"/>
            </a:avLst>
          </a:prstGeom>
          <a:solidFill>
            <a:srgbClr val="FEFBF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2356975" y="883577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5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0AED9D-F0C8-4F8E-8700-630BD52A4857}"/>
              </a:ext>
            </a:extLst>
          </p:cNvPr>
          <p:cNvSpPr/>
          <p:nvPr/>
        </p:nvSpPr>
        <p:spPr>
          <a:xfrm rot="16200000">
            <a:off x="-3867980" y="3271990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6CC8EC-C918-4733-8AC2-1CAF9286BE78}"/>
              </a:ext>
            </a:extLst>
          </p:cNvPr>
          <p:cNvSpPr txBox="1"/>
          <p:nvPr/>
        </p:nvSpPr>
        <p:spPr>
          <a:xfrm>
            <a:off x="2518871" y="1323201"/>
            <a:ext cx="264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0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B09550C-546F-428A-9959-69EB8C9B4B94}"/>
              </a:ext>
            </a:extLst>
          </p:cNvPr>
          <p:cNvSpPr/>
          <p:nvPr/>
        </p:nvSpPr>
        <p:spPr>
          <a:xfrm>
            <a:off x="3662315" y="2028707"/>
            <a:ext cx="2450934" cy="666551"/>
          </a:xfrm>
          <a:prstGeom prst="roundRect">
            <a:avLst>
              <a:gd name="adj" fmla="val 9046"/>
            </a:avLst>
          </a:prstGeom>
          <a:gradFill>
            <a:gsLst>
              <a:gs pos="0">
                <a:schemeClr val="accent4">
                  <a:lumMod val="60000"/>
                  <a:lumOff val="40000"/>
                  <a:alpha val="75000"/>
                </a:schemeClr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  <a:effectLst>
            <a:outerShdw blurRad="330200" dist="152400" dir="2700000" sx="92000" sy="92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CA865F">
                      <a:lumMod val="60000"/>
                      <a:lumOff val="40000"/>
                    </a:srgbClr>
                  </a:gs>
                  <a:gs pos="100000">
                    <a:srgbClr val="CA865F"/>
                  </a:gs>
                </a:gsLst>
                <a:lin ang="2700000" scaled="1"/>
              </a:gra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073F545-647F-4920-95FE-1D591F306DBF}"/>
              </a:ext>
            </a:extLst>
          </p:cNvPr>
          <p:cNvSpPr txBox="1"/>
          <p:nvPr/>
        </p:nvSpPr>
        <p:spPr>
          <a:xfrm>
            <a:off x="2518871" y="1323201"/>
            <a:ext cx="264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0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2000">
                    <a:srgbClr val="1B4F80"/>
                  </a:gs>
                  <a:gs pos="45000">
                    <a:srgbClr val="1B4F80">
                      <a:alpha val="0"/>
                    </a:srgbClr>
                  </a:gs>
                </a:gsLst>
                <a:lin ang="0" scaled="1"/>
                <a:tileRect/>
              </a:gra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9B0E4F-A27E-4396-A61A-048C406DCA17}"/>
              </a:ext>
            </a:extLst>
          </p:cNvPr>
          <p:cNvSpPr txBox="1"/>
          <p:nvPr/>
        </p:nvSpPr>
        <p:spPr>
          <a:xfrm>
            <a:off x="3095422" y="1323201"/>
            <a:ext cx="264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7CFA31-E394-4F4B-99EF-D5D161D21F76}"/>
              </a:ext>
            </a:extLst>
          </p:cNvPr>
          <p:cNvSpPr txBox="1"/>
          <p:nvPr/>
        </p:nvSpPr>
        <p:spPr>
          <a:xfrm>
            <a:off x="4656909" y="2177316"/>
            <a:ext cx="135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MCU</a:t>
            </a:r>
            <a:r>
              <a:rPr lang="zh-CN" altLang="en-US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A6F521-161E-4EFB-85BF-F5D0CA4977AA}"/>
              </a:ext>
            </a:extLst>
          </p:cNvPr>
          <p:cNvGrpSpPr/>
          <p:nvPr/>
        </p:nvGrpSpPr>
        <p:grpSpPr>
          <a:xfrm>
            <a:off x="6834876" y="1323201"/>
            <a:ext cx="3686829" cy="2215991"/>
            <a:chOff x="2209730" y="1323201"/>
            <a:chExt cx="3686829" cy="221599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BEEC002-217F-47CE-B952-5CE07A0283D1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925F974-2C92-4B9E-91FF-890DD2E51E25}"/>
                </a:ext>
              </a:extLst>
            </p:cNvPr>
            <p:cNvSpPr/>
            <p:nvPr/>
          </p:nvSpPr>
          <p:spPr>
            <a:xfrm>
              <a:off x="3353174" y="2028707"/>
              <a:ext cx="2450934" cy="666551"/>
            </a:xfrm>
            <a:prstGeom prst="roundRect">
              <a:avLst>
                <a:gd name="adj" fmla="val 9046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  <a:alpha val="75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330200" dist="152400" dir="2700000" sx="92000" sy="92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A865F">
                        <a:lumMod val="60000"/>
                        <a:lumOff val="40000"/>
                      </a:srgbClr>
                    </a:gs>
                    <a:gs pos="100000">
                      <a:srgbClr val="CA865F"/>
                    </a:gs>
                  </a:gsLst>
                  <a:lin ang="2700000" scaled="1"/>
                </a:gra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A0D2F46-675F-4AC5-A8DB-7D21FB18F5EB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srgbClr val="1B4F80"/>
                      </a:gs>
                      <a:gs pos="45000">
                        <a:srgbClr val="1B4F8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AE418CB-F819-4EFD-A034-EBCD441E30F6}"/>
                </a:ext>
              </a:extLst>
            </p:cNvPr>
            <p:cNvSpPr txBox="1"/>
            <p:nvPr/>
          </p:nvSpPr>
          <p:spPr>
            <a:xfrm>
              <a:off x="290910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2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6BBE102-D2FF-40D4-9AE4-28EA7B0F7F1E}"/>
                </a:ext>
              </a:extLst>
            </p:cNvPr>
            <p:cNvSpPr txBox="1"/>
            <p:nvPr/>
          </p:nvSpPr>
          <p:spPr>
            <a:xfrm>
              <a:off x="4325450" y="2192705"/>
              <a:ext cx="15711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基本外围电路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13E9DE5-1F8C-47D4-AF66-41A61F463CDE}"/>
              </a:ext>
            </a:extLst>
          </p:cNvPr>
          <p:cNvGrpSpPr/>
          <p:nvPr/>
        </p:nvGrpSpPr>
        <p:grpSpPr>
          <a:xfrm>
            <a:off x="2518871" y="3498014"/>
            <a:ext cx="3613045" cy="2215991"/>
            <a:chOff x="2209730" y="1323201"/>
            <a:chExt cx="3613045" cy="221599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FF4A719-0A0A-452E-BD09-B81D711B1ABE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CCB6DAD-6ABC-4A81-B602-DEA5735981E5}"/>
                </a:ext>
              </a:extLst>
            </p:cNvPr>
            <p:cNvSpPr/>
            <p:nvPr/>
          </p:nvSpPr>
          <p:spPr>
            <a:xfrm>
              <a:off x="3353174" y="2028707"/>
              <a:ext cx="2450934" cy="666551"/>
            </a:xfrm>
            <a:prstGeom prst="roundRect">
              <a:avLst>
                <a:gd name="adj" fmla="val 9046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  <a:alpha val="75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330200" dist="152400" dir="2700000" sx="92000" sy="92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A865F">
                        <a:lumMod val="60000"/>
                        <a:lumOff val="40000"/>
                      </a:srgbClr>
                    </a:gs>
                    <a:gs pos="100000">
                      <a:srgbClr val="CA865F"/>
                    </a:gs>
                  </a:gsLst>
                  <a:lin ang="2700000" scaled="1"/>
                </a:gra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0DE890-75FB-41C4-9559-E51ACB5A537F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srgbClr val="1B4F80"/>
                      </a:gs>
                      <a:gs pos="45000">
                        <a:srgbClr val="1B4F8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E5CC17-74F9-4DB4-88A2-D86D47E23C08}"/>
                </a:ext>
              </a:extLst>
            </p:cNvPr>
            <p:cNvSpPr txBox="1"/>
            <p:nvPr/>
          </p:nvSpPr>
          <p:spPr>
            <a:xfrm>
              <a:off x="291269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3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EB9EA86-CC36-4ECB-AC36-2CAB4D6C10F0}"/>
                </a:ext>
              </a:extLst>
            </p:cNvPr>
            <p:cNvSpPr txBox="1"/>
            <p:nvPr/>
          </p:nvSpPr>
          <p:spPr>
            <a:xfrm>
              <a:off x="4467432" y="2177316"/>
              <a:ext cx="13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工业板定制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23D74EF-7BC7-4CD3-B8D1-8034864BA14E}"/>
              </a:ext>
            </a:extLst>
          </p:cNvPr>
          <p:cNvGrpSpPr/>
          <p:nvPr/>
        </p:nvGrpSpPr>
        <p:grpSpPr>
          <a:xfrm>
            <a:off x="6834876" y="3498014"/>
            <a:ext cx="3594378" cy="2215991"/>
            <a:chOff x="2209730" y="1323201"/>
            <a:chExt cx="3594378" cy="221599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79EAE01-057D-4019-8B66-50BA4CA4F7D2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761D27E9-58BB-47FB-BCDD-B24564940B11}"/>
                </a:ext>
              </a:extLst>
            </p:cNvPr>
            <p:cNvSpPr/>
            <p:nvPr/>
          </p:nvSpPr>
          <p:spPr>
            <a:xfrm>
              <a:off x="3353174" y="2028707"/>
              <a:ext cx="2450934" cy="666551"/>
            </a:xfrm>
            <a:prstGeom prst="roundRect">
              <a:avLst>
                <a:gd name="adj" fmla="val 9046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  <a:alpha val="75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330200" dist="152400" dir="2700000" sx="92000" sy="92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A865F">
                        <a:lumMod val="60000"/>
                        <a:lumOff val="40000"/>
                      </a:srgbClr>
                    </a:gs>
                    <a:gs pos="100000">
                      <a:srgbClr val="CA865F"/>
                    </a:gs>
                  </a:gsLst>
                  <a:lin ang="2700000" scaled="1"/>
                </a:gra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48B8B20-C32B-4467-A166-DB3B629206CE}"/>
                </a:ext>
              </a:extLst>
            </p:cNvPr>
            <p:cNvSpPr txBox="1"/>
            <p:nvPr/>
          </p:nvSpPr>
          <p:spPr>
            <a:xfrm>
              <a:off x="220973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srgbClr val="1B4F80"/>
                      </a:gs>
                      <a:gs pos="45000">
                        <a:srgbClr val="1B4F8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1B4F80"/>
                    </a:gs>
                    <a:gs pos="45000">
                      <a:srgbClr val="1B4F80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A1AE7AE-28BA-48B3-A126-036FB3F1EFD0}"/>
                </a:ext>
              </a:extLst>
            </p:cNvPr>
            <p:cNvSpPr txBox="1"/>
            <p:nvPr/>
          </p:nvSpPr>
          <p:spPr>
            <a:xfrm>
              <a:off x="2909100" y="1323201"/>
              <a:ext cx="26421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4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379AF63-18BE-4DDB-803A-3EEDB5F284D9}"/>
                </a:ext>
              </a:extLst>
            </p:cNvPr>
            <p:cNvSpPr txBox="1"/>
            <p:nvPr/>
          </p:nvSpPr>
          <p:spPr>
            <a:xfrm>
              <a:off x="4413420" y="2177316"/>
              <a:ext cx="128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考核内容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55529CB-7EED-4EA8-8E87-E0F3365B6AC3}"/>
              </a:ext>
            </a:extLst>
          </p:cNvPr>
          <p:cNvSpPr txBox="1"/>
          <p:nvPr/>
        </p:nvSpPr>
        <p:spPr>
          <a:xfrm>
            <a:off x="2356975" y="915110"/>
            <a:ext cx="336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20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02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7985099" y="72686"/>
            <a:ext cx="815608" cy="82565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Microcontroller Unit</a:t>
            </a:r>
            <a:endParaRPr kumimoji="0" lang="zh-CN" altLang="en-US" sz="41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6CC8EC-C918-4733-8AC2-1CAF9286BE78}"/>
              </a:ext>
            </a:extLst>
          </p:cNvPr>
          <p:cNvSpPr txBox="1"/>
          <p:nvPr/>
        </p:nvSpPr>
        <p:spPr>
          <a:xfrm>
            <a:off x="1201690" y="1904961"/>
            <a:ext cx="2642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0</a:t>
            </a:r>
            <a:endParaRPr kumimoji="0" lang="zh-CN" altLang="en-US" sz="22000" b="0" i="0" u="none" strike="noStrike" kern="1200" cap="none" spc="0" normalizeH="0" baseline="0" noProof="0" dirty="0">
              <a:ln>
                <a:noFill/>
              </a:ln>
              <a:solidFill>
                <a:srgbClr val="DFE9F3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9B0E4F-A27E-4396-A61A-048C406DCA17}"/>
              </a:ext>
            </a:extLst>
          </p:cNvPr>
          <p:cNvSpPr txBox="1"/>
          <p:nvPr/>
        </p:nvSpPr>
        <p:spPr>
          <a:xfrm>
            <a:off x="2250143" y="1881060"/>
            <a:ext cx="2642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rPr>
              <a:t>1</a:t>
            </a:r>
            <a:endParaRPr kumimoji="0" lang="zh-CN" altLang="en-US" sz="220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Bebas Neue" panose="020B0606020202050201" pitchFamily="34" charset="0"/>
              <a:ea typeface="思源黑体 CN Regular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-12221761" y="8349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217481" y="2967335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MCU</a:t>
            </a:r>
            <a:r>
              <a:rPr lang="zh-CN" altLang="en-US" sz="5400" b="1" spc="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介绍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B3570A2-6F26-4A43-BC13-8AE453D17342}"/>
              </a:ext>
            </a:extLst>
          </p:cNvPr>
          <p:cNvSpPr/>
          <p:nvPr/>
        </p:nvSpPr>
        <p:spPr>
          <a:xfrm rot="16200000">
            <a:off x="-3867980" y="3271990"/>
            <a:ext cx="8205110" cy="469149"/>
          </a:xfrm>
          <a:prstGeom prst="rect">
            <a:avLst/>
          </a:prstGeom>
          <a:gradFill flip="none" rotWithShape="1">
            <a:gsLst>
              <a:gs pos="99000">
                <a:schemeClr val="accent1">
                  <a:lumMod val="20000"/>
                  <a:lumOff val="8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024138"/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69C8B8-DBF6-4407-8E6A-165242A8E4EA}"/>
              </a:ext>
            </a:extLst>
          </p:cNvPr>
          <p:cNvSpPr txBox="1"/>
          <p:nvPr/>
        </p:nvSpPr>
        <p:spPr>
          <a:xfrm>
            <a:off x="7628730" y="3447585"/>
            <a:ext cx="33615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42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0039 -1.146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7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875E-6 3.7037E-6 L 1.00117 -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FFFFFF">
                <a:alpha val="49000"/>
              </a:srgbClr>
            </a:gs>
            <a:gs pos="0">
              <a:schemeClr val="accent1">
                <a:lumMod val="60000"/>
                <a:lumOff val="40000"/>
                <a:alpha val="14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A1BB4E0-195F-43E9-BE97-F88C0E7DA01F}"/>
              </a:ext>
            </a:extLst>
          </p:cNvPr>
          <p:cNvSpPr/>
          <p:nvPr/>
        </p:nvSpPr>
        <p:spPr>
          <a:xfrm>
            <a:off x="5809468" y="713175"/>
            <a:ext cx="6011057" cy="5287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4339650" cy="699982"/>
            <a:chOff x="776531" y="1115341"/>
            <a:chExt cx="4339650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MCU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框架图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STC89C5xRC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系列</a:t>
              </a:r>
              <a:endParaRPr lang="zh-CN" altLang="en-US" sz="14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469993" y="2379530"/>
            <a:ext cx="4475696" cy="2213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STC89C5xRC/RD+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单片机中包含中央处理器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(CPU)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、程序存储器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(Flash)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、数据存储器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(SRAM)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、定时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计数器、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UART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串口、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I/O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接口、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EEPROM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、看门狗等模块。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STC89C5xRC/RD+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系列单片机几乎包含了数据采集和控制中所需的所有单元模块，可称得上一个片上系统。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5323CD-84D9-4194-A329-EDF6EB3685E5}"/>
              </a:ext>
            </a:extLst>
          </p:cNvPr>
          <p:cNvSpPr txBox="1"/>
          <p:nvPr/>
        </p:nvSpPr>
        <p:spPr>
          <a:xfrm>
            <a:off x="782596" y="6251416"/>
            <a:ext cx="1495922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ALLDATASHEETCN.COM.</a:t>
            </a:r>
          </a:p>
          <a:p>
            <a:pPr>
              <a:lnSpc>
                <a:spcPct val="120000"/>
              </a:lnSpc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</a:t>
            </a:r>
            <a:r>
              <a:rPr lang="en-US" altLang="zh-CN" sz="800" dirty="0">
                <a:solidFill>
                  <a:srgbClr val="A8A4A4"/>
                </a:solidFill>
                <a:latin typeface="Roboto"/>
                <a:ea typeface="思源黑体 CN Regular"/>
              </a:rPr>
              <a:t>STC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12E8842-FF35-2D63-D573-AB5ED8D88B19}"/>
              </a:ext>
            </a:extLst>
          </p:cNvPr>
          <p:cNvGrpSpPr/>
          <p:nvPr/>
        </p:nvGrpSpPr>
        <p:grpSpPr>
          <a:xfrm>
            <a:off x="5063198" y="617026"/>
            <a:ext cx="6864264" cy="5841565"/>
            <a:chOff x="5063198" y="617026"/>
            <a:chExt cx="6864264" cy="584156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CBF3F88-A7D9-41B0-B64F-695B96DCA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2" r="6038"/>
            <a:stretch/>
          </p:blipFill>
          <p:spPr>
            <a:xfrm>
              <a:off x="5063198" y="617026"/>
              <a:ext cx="6864264" cy="584156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CABE62-BE60-4CF3-A346-A158E92E3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7" t="1878" r="1373" b="988"/>
            <a:stretch/>
          </p:blipFill>
          <p:spPr>
            <a:xfrm>
              <a:off x="9449729" y="4743900"/>
              <a:ext cx="2272278" cy="1400925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40BBBC1-F0FC-7C55-975F-1246B037D3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4" t="1458"/>
          <a:stretch/>
        </p:blipFill>
        <p:spPr>
          <a:xfrm rot="164557">
            <a:off x="5253447" y="1530388"/>
            <a:ext cx="7240719" cy="4089100"/>
          </a:xfrm>
          <a:prstGeom prst="roundRect">
            <a:avLst>
              <a:gd name="adj" fmla="val 31990"/>
            </a:avLst>
          </a:prstGeom>
        </p:spPr>
      </p:pic>
    </p:spTree>
    <p:extLst>
      <p:ext uri="{BB962C8B-B14F-4D97-AF65-F5344CB8AC3E}">
        <p14:creationId xmlns:p14="http://schemas.microsoft.com/office/powerpoint/2010/main" val="173280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FFFFFF">
                <a:alpha val="49000"/>
              </a:srgbClr>
            </a:gs>
            <a:gs pos="0">
              <a:schemeClr val="accent1">
                <a:lumMod val="60000"/>
                <a:lumOff val="40000"/>
                <a:alpha val="14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4697120" cy="699982"/>
            <a:chOff x="776531" y="1115341"/>
            <a:chExt cx="4697120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46971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MOS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管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金属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-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氧化物半导体场效应晶体管</a:t>
              </a:r>
              <a:r>
                <a:rPr kumimoji="0" lang="zh-CN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①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4386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535981" y="3051410"/>
            <a:ext cx="4937670" cy="106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MOS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管的三个极分别是：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（栅极）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（漏极）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（源极），要求栅极和源极之间电压大于某一特定值，漏极和源极才能导通。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5323CD-84D9-4194-A329-EDF6EB3685E5}"/>
              </a:ext>
            </a:extLst>
          </p:cNvPr>
          <p:cNvSpPr txBox="1"/>
          <p:nvPr/>
        </p:nvSpPr>
        <p:spPr>
          <a:xfrm>
            <a:off x="782596" y="6251416"/>
            <a:ext cx="1681871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①数字电子技术基础（第六版）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7A485C-D6E2-F5BE-B50C-C885D306E006}"/>
              </a:ext>
            </a:extLst>
          </p:cNvPr>
          <p:cNvSpPr/>
          <p:nvPr/>
        </p:nvSpPr>
        <p:spPr>
          <a:xfrm>
            <a:off x="6578600" y="5156200"/>
            <a:ext cx="1117600" cy="56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409D7C-3D81-77C1-B74C-9EB1FC6E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479" y="1205804"/>
            <a:ext cx="4314332" cy="4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FFFFFF">
                <a:alpha val="49000"/>
              </a:srgbClr>
            </a:gs>
            <a:gs pos="0">
              <a:schemeClr val="accent1">
                <a:lumMod val="60000"/>
                <a:lumOff val="40000"/>
                <a:alpha val="14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A1BB4E0-195F-43E9-BE97-F88C0E7DA01F}"/>
              </a:ext>
            </a:extLst>
          </p:cNvPr>
          <p:cNvSpPr/>
          <p:nvPr/>
        </p:nvSpPr>
        <p:spPr>
          <a:xfrm>
            <a:off x="5809468" y="713175"/>
            <a:ext cx="6011057" cy="5287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2667718" cy="699982"/>
            <a:chOff x="776531" y="1115341"/>
            <a:chExt cx="2667718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26677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P0.x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用作通用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I/O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口</a:t>
              </a:r>
              <a:r>
                <a:rPr kumimoji="0" lang="zh-CN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①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24285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469993" y="2379530"/>
            <a:ext cx="4475696" cy="376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此时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对应的“控制”信号为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0,MUX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打向下面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接通锁存器的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Q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端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从而“与门”输出为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上方的场效应管截止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形成的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PO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口输出电路为漏极开路输出。（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P0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口的地址字节是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80H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）</a:t>
            </a:r>
            <a:endParaRPr lang="en-US" altLang="zh-CN" sz="1600" dirty="0">
              <a:solidFill>
                <a:srgbClr val="47393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P0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口用作通用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I/O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输出口时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来自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CPU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的“写”脉冲加在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锁存器的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CP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端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内部总线上的数据写入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锁存器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并由引脚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P0.x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输出。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当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锁存器为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时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,Q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端为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0,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下方场效应管截止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输出为漏极开路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此时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必须外接上拉电阻才能有高电平输出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;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当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锁存器为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时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下方场效应管导通</a:t>
            </a:r>
            <a:r>
              <a:rPr lang="en-US" altLang="zh-CN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,PO</a:t>
            </a:r>
            <a:r>
              <a:rPr lang="zh-CN" altLang="en-US" sz="16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口输出为低电平。  </a:t>
            </a:r>
            <a:endParaRPr lang="en-US" altLang="zh-CN" sz="1600" dirty="0">
              <a:solidFill>
                <a:srgbClr val="1B4F8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5323CD-84D9-4194-A329-EDF6EB3685E5}"/>
              </a:ext>
            </a:extLst>
          </p:cNvPr>
          <p:cNvSpPr txBox="1"/>
          <p:nvPr/>
        </p:nvSpPr>
        <p:spPr>
          <a:xfrm>
            <a:off x="782596" y="6251416"/>
            <a:ext cx="2273379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</a:t>
            </a:r>
            <a:r>
              <a:rPr lang="zh-CN" altLang="en-US" sz="800" noProof="0" dirty="0">
                <a:solidFill>
                  <a:srgbClr val="A8A4A4"/>
                </a:solidFill>
                <a:latin typeface="Roboto"/>
                <a:ea typeface="思源黑体 CN Regular"/>
              </a:rPr>
              <a:t>单片机原理与接口技术（</a:t>
            </a:r>
            <a:r>
              <a:rPr lang="en-US" altLang="zh-CN" sz="800" noProof="0" dirty="0">
                <a:solidFill>
                  <a:srgbClr val="A8A4A4"/>
                </a:solidFill>
                <a:latin typeface="Roboto"/>
                <a:ea typeface="思源黑体 CN Regular"/>
              </a:rPr>
              <a:t>C51</a:t>
            </a:r>
            <a:r>
              <a:rPr lang="zh-CN" altLang="en-US" sz="800" noProof="0" dirty="0">
                <a:solidFill>
                  <a:srgbClr val="A8A4A4"/>
                </a:solidFill>
                <a:latin typeface="Roboto"/>
                <a:ea typeface="思源黑体 CN Regular"/>
              </a:rPr>
              <a:t>编程）第三版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CEBEA9-0876-ABB1-D0EF-651E1E00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579474" y="1131961"/>
            <a:ext cx="6142533" cy="461118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7A485C-D6E2-F5BE-B50C-C885D306E006}"/>
              </a:ext>
            </a:extLst>
          </p:cNvPr>
          <p:cNvSpPr/>
          <p:nvPr/>
        </p:nvSpPr>
        <p:spPr>
          <a:xfrm>
            <a:off x="6578600" y="5156200"/>
            <a:ext cx="1117600" cy="56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364F26F-C329-E941-78CA-DE8BADB885F5}"/>
              </a:ext>
            </a:extLst>
          </p:cNvPr>
          <p:cNvGrpSpPr/>
          <p:nvPr/>
        </p:nvGrpSpPr>
        <p:grpSpPr>
          <a:xfrm>
            <a:off x="10964863" y="1358737"/>
            <a:ext cx="740939" cy="1536444"/>
            <a:chOff x="10964863" y="1358737"/>
            <a:chExt cx="740939" cy="1536444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6B5A9B7-9511-BAFC-86EF-9A66C190B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7250" y="2152650"/>
              <a:ext cx="0" cy="69215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33C7E8C-86B5-048D-30FA-B8A9DF7C0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3594" y="1851478"/>
              <a:ext cx="0" cy="30117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C9B3027-AF8E-C24C-2A23-FBCE34D23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639" y="1851478"/>
              <a:ext cx="0" cy="30117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48D6B15-3FF6-A711-11E5-7EBCAECEE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4863" y="2145506"/>
              <a:ext cx="1071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102DD6-4F3A-97F4-06C2-4188CF129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4863" y="1863383"/>
              <a:ext cx="1071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E16B6D3-929A-5D02-9FF9-5CE6CC938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7250" y="1600200"/>
              <a:ext cx="0" cy="263183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7686419-C5C2-C0D4-0D3C-DD917CA7B9CF}"/>
                </a:ext>
              </a:extLst>
            </p:cNvPr>
            <p:cNvSpPr/>
            <p:nvPr/>
          </p:nvSpPr>
          <p:spPr>
            <a:xfrm>
              <a:off x="10986739" y="2829304"/>
              <a:ext cx="65877" cy="658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E6E32EA-0248-9F3F-31B9-565DB7D508DE}"/>
                </a:ext>
              </a:extLst>
            </p:cNvPr>
            <p:cNvSpPr/>
            <p:nvPr/>
          </p:nvSpPr>
          <p:spPr>
            <a:xfrm>
              <a:off x="10967247" y="1497503"/>
              <a:ext cx="107156" cy="107156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EE32565-D79E-4D48-18CF-EB71FC09CAE9}"/>
                </a:ext>
              </a:extLst>
            </p:cNvPr>
            <p:cNvSpPr txBox="1"/>
            <p:nvPr/>
          </p:nvSpPr>
          <p:spPr>
            <a:xfrm>
              <a:off x="11048907" y="1358737"/>
              <a:ext cx="656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Vcc</a:t>
              </a:r>
              <a:endParaRPr lang="zh-CN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34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FFFFFF">
                <a:alpha val="49000"/>
              </a:srgbClr>
            </a:gs>
            <a:gs pos="0">
              <a:schemeClr val="accent1">
                <a:lumMod val="60000"/>
                <a:lumOff val="40000"/>
                <a:alpha val="14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A1BB4E0-195F-43E9-BE97-F88C0E7DA01F}"/>
              </a:ext>
            </a:extLst>
          </p:cNvPr>
          <p:cNvSpPr/>
          <p:nvPr/>
        </p:nvSpPr>
        <p:spPr>
          <a:xfrm>
            <a:off x="5809468" y="713175"/>
            <a:ext cx="6011057" cy="5287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3820277" cy="699982"/>
            <a:chOff x="776531" y="1115341"/>
            <a:chExt cx="3820277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37481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P1.x / P2.x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为通用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I/O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口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60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371475" y="2850585"/>
            <a:ext cx="5145716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P1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口的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地址字节是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90H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，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P2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口为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A0H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，他们的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工作原理只能作为通用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口使用。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P1/P2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口作为输出口时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CPU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输出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1,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Q=1,Q=0,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场效应管截止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,P1/P2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口引脚的输出为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1: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CPU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输出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0,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Q=0,Q=1,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场效应管导通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,P1/P2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口引脚的输出为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0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5323CD-84D9-4194-A329-EDF6EB3685E5}"/>
              </a:ext>
            </a:extLst>
          </p:cNvPr>
          <p:cNvSpPr txBox="1"/>
          <p:nvPr/>
        </p:nvSpPr>
        <p:spPr>
          <a:xfrm>
            <a:off x="782596" y="6251416"/>
            <a:ext cx="1407758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①单片机原理与接口技术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②STC.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7A485C-D6E2-F5BE-B50C-C885D306E006}"/>
              </a:ext>
            </a:extLst>
          </p:cNvPr>
          <p:cNvSpPr/>
          <p:nvPr/>
        </p:nvSpPr>
        <p:spPr>
          <a:xfrm>
            <a:off x="6578600" y="5156200"/>
            <a:ext cx="1117600" cy="56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2DD4D0-A459-EF0F-9934-4B8DC203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07" y="1365857"/>
            <a:ext cx="4500862" cy="41302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A6383E-EA95-4C52-67DA-FFE3CD6F7C88}"/>
              </a:ext>
            </a:extLst>
          </p:cNvPr>
          <p:cNvSpPr/>
          <p:nvPr/>
        </p:nvSpPr>
        <p:spPr>
          <a:xfrm>
            <a:off x="7266709" y="5008636"/>
            <a:ext cx="1117600" cy="56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6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6DBAD39-2266-443B-8E82-3ADF08FE9713}"/>
              </a:ext>
            </a:extLst>
          </p:cNvPr>
          <p:cNvSpPr/>
          <p:nvPr/>
        </p:nvSpPr>
        <p:spPr>
          <a:xfrm>
            <a:off x="3191785" y="620023"/>
            <a:ext cx="8955802" cy="5364956"/>
          </a:xfrm>
          <a:prstGeom prst="roundRect">
            <a:avLst>
              <a:gd name="adj" fmla="val 1621"/>
            </a:avLst>
          </a:prstGeom>
          <a:blipFill>
            <a:blip r:embed="rId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93EF3-82A8-44DB-9042-EB316E8BC547}"/>
              </a:ext>
            </a:extLst>
          </p:cNvPr>
          <p:cNvSpPr/>
          <p:nvPr/>
        </p:nvSpPr>
        <p:spPr>
          <a:xfrm>
            <a:off x="-1" y="8349"/>
            <a:ext cx="3205930" cy="6858000"/>
          </a:xfrm>
          <a:prstGeom prst="rect">
            <a:avLst/>
          </a:prstGeom>
          <a:gradFill>
            <a:gsLst>
              <a:gs pos="20000">
                <a:schemeClr val="accent1">
                  <a:lumMod val="81000"/>
                  <a:lumOff val="19000"/>
                </a:schemeClr>
              </a:gs>
              <a:gs pos="8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B5F774-5752-49D8-88A0-D70D7CCD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365718">
            <a:off x="-561269" y="-714980"/>
            <a:ext cx="3063991" cy="31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1275F8-7924-4D53-8FE1-DC9CE364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3000"/>
          </a:blip>
          <a:srcRect r="22511"/>
          <a:stretch/>
        </p:blipFill>
        <p:spPr>
          <a:xfrm>
            <a:off x="365308" y="4205016"/>
            <a:ext cx="2840621" cy="37796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33738FE-07C5-4711-8EB6-65A12A9D625A}"/>
              </a:ext>
            </a:extLst>
          </p:cNvPr>
          <p:cNvSpPr txBox="1"/>
          <p:nvPr/>
        </p:nvSpPr>
        <p:spPr>
          <a:xfrm rot="16200000">
            <a:off x="8062197" y="266676"/>
            <a:ext cx="923330" cy="7876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solidFill>
                    <a:srgbClr val="1B4F80">
                      <a:lumMod val="60000"/>
                      <a:lumOff val="40000"/>
                      <a:alpha val="39000"/>
                    </a:srgbClr>
                  </a:solidFill>
                </a:ln>
                <a:solidFill>
                  <a:srgbClr val="1B4F80">
                    <a:lumMod val="60000"/>
                    <a:lumOff val="40000"/>
                    <a:alpha val="14000"/>
                  </a:srgbClr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circuit</a:t>
            </a:r>
            <a:endParaRPr kumimoji="0" lang="zh-CN" altLang="en-US" sz="4800" b="0" i="0" u="none" strike="noStrike" kern="1200" cap="none" spc="0" normalizeH="0" baseline="0" noProof="0" dirty="0">
              <a:ln>
                <a:solidFill>
                  <a:srgbClr val="1B4F80">
                    <a:lumMod val="60000"/>
                    <a:lumOff val="40000"/>
                    <a:alpha val="39000"/>
                  </a:srgbClr>
                </a:solidFill>
              </a:ln>
              <a:solidFill>
                <a:srgbClr val="1B4F80">
                  <a:lumMod val="60000"/>
                  <a:lumOff val="40000"/>
                  <a:alpha val="14000"/>
                </a:srgbClr>
              </a:solidFill>
              <a:effectLst/>
              <a:uLnTx/>
              <a:uFillTx/>
              <a:latin typeface="Hanson" pitchFamily="2" charset="0"/>
              <a:ea typeface="思源黑体 CN Regular"/>
              <a:cs typeface="+mn-cs"/>
            </a:endParaRPr>
          </a:p>
        </p:txBody>
      </p:sp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ABD06F6D-5658-4B11-83FD-D7B6D0EE7758}"/>
              </a:ext>
            </a:extLst>
          </p:cNvPr>
          <p:cNvSpPr/>
          <p:nvPr/>
        </p:nvSpPr>
        <p:spPr>
          <a:xfrm>
            <a:off x="-3591319" y="1"/>
            <a:ext cx="8248649" cy="6858000"/>
          </a:xfrm>
          <a:prstGeom prst="rect">
            <a:avLst/>
          </a:prstGeom>
          <a:blipFill dpi="0" rotWithShape="1">
            <a:blip r:embed="rId4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" t="-14312" r="-42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61FE61-6B16-40C0-A3A8-EC162821C7A1}"/>
              </a:ext>
            </a:extLst>
          </p:cNvPr>
          <p:cNvGrpSpPr/>
          <p:nvPr/>
        </p:nvGrpSpPr>
        <p:grpSpPr>
          <a:xfrm>
            <a:off x="1201833" y="1871551"/>
            <a:ext cx="3878986" cy="3514668"/>
            <a:chOff x="2386948" y="1278329"/>
            <a:chExt cx="3878986" cy="35146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6CC8EC-C918-4733-8AC2-1CAF9286BE78}"/>
                </a:ext>
              </a:extLst>
            </p:cNvPr>
            <p:cNvSpPr txBox="1"/>
            <p:nvPr/>
          </p:nvSpPr>
          <p:spPr>
            <a:xfrm>
              <a:off x="2386948" y="1315122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0" b="0" i="0" u="none" strike="noStrike" kern="1200" cap="none" spc="0" normalizeH="0" baseline="0" noProof="0" dirty="0">
                  <a:ln>
                    <a:noFill/>
                  </a:ln>
                  <a:solidFill>
                    <a:srgbClr val="DFE9F3"/>
                  </a:solidFill>
                  <a:effectLst/>
                  <a:uLnTx/>
                  <a:uFillTx/>
                  <a:latin typeface="Bebas Neue" panose="020B0606020202050201" pitchFamily="34" charset="0"/>
                  <a:ea typeface="思源黑体 CN Regular"/>
                  <a:cs typeface="+mn-cs"/>
                </a:rPr>
                <a:t>0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DFE9F3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9B0E4F-A27E-4396-A61A-048C406DCA17}"/>
                </a:ext>
              </a:extLst>
            </p:cNvPr>
            <p:cNvSpPr txBox="1"/>
            <p:nvPr/>
          </p:nvSpPr>
          <p:spPr>
            <a:xfrm>
              <a:off x="3623745" y="1278329"/>
              <a:ext cx="264218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2000" dirty="0">
                  <a:solidFill>
                    <a:srgbClr val="1B4F80"/>
                  </a:solidFill>
                  <a:latin typeface="Bebas Neue" panose="020B0606020202050201" pitchFamily="34" charset="0"/>
                  <a:ea typeface="思源黑体 CN Regular"/>
                </a:rPr>
                <a:t>2</a:t>
              </a:r>
              <a:endParaRPr kumimoji="0" lang="zh-CN" altLang="en-US" sz="22000" b="0" i="0" u="none" strike="noStrike" kern="1200" cap="none" spc="0" normalizeH="0" baseline="0" noProof="0" dirty="0">
                <a:ln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Bebas Neue" panose="020B0606020202050201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EED7EA8-F137-49E7-88D1-586DBE88A98D}"/>
              </a:ext>
            </a:extLst>
          </p:cNvPr>
          <p:cNvSpPr/>
          <p:nvPr/>
        </p:nvSpPr>
        <p:spPr>
          <a:xfrm>
            <a:off x="0" y="0"/>
            <a:ext cx="12221759" cy="6200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1B4F80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ISTLAB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EFC49C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solidFill>
                    <a:srgbClr val="72A386">
                      <a:alpha val="73000"/>
                    </a:srgbClr>
                  </a:solidFill>
                </a:ln>
                <a:noFill/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>
                <a:ln w="6350">
                  <a:noFill/>
                </a:ln>
                <a:solidFill>
                  <a:srgbClr val="1B4F80"/>
                </a:solidFill>
                <a:effectLst/>
                <a:uLnTx/>
                <a:uFillTx/>
                <a:latin typeface="Hanson" pitchFamily="2" charset="0"/>
                <a:ea typeface="思源黑体 CN Regular"/>
                <a:cs typeface="+mn-cs"/>
              </a:rPr>
              <a:t> ISTLAB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7EC08E-E252-457D-BA24-58430852C206}"/>
              </a:ext>
            </a:extLst>
          </p:cNvPr>
          <p:cNvSpPr txBox="1"/>
          <p:nvPr/>
        </p:nvSpPr>
        <p:spPr>
          <a:xfrm>
            <a:off x="4527577" y="2975684"/>
            <a:ext cx="579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rgbClr val="1B4F80"/>
                </a:solidFill>
                <a:latin typeface="HarmonyOS Sans Medium" panose="00000600000000000000" pitchFamily="2" charset="0"/>
              </a:rPr>
              <a:t>基本外围电路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B03583-33AD-4102-92FC-C94B90AD8DEA}"/>
              </a:ext>
            </a:extLst>
          </p:cNvPr>
          <p:cNvSpPr txBox="1"/>
          <p:nvPr/>
        </p:nvSpPr>
        <p:spPr>
          <a:xfrm>
            <a:off x="7594432" y="4091079"/>
            <a:ext cx="3269904" cy="38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IST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solidFill>
                    <a:srgbClr val="1B4F80"/>
                  </a:solidFill>
                </a:ln>
                <a:noFill/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智能实验室</a:t>
            </a:r>
            <a:r>
              <a:rPr lang="zh-CN" altLang="en-US" sz="1900" dirty="0">
                <a:solidFill>
                  <a:srgbClr val="1B4F8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硬件考核培训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1B4F80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8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FFFFFF">
                <a:alpha val="50000"/>
              </a:srgbClr>
            </a:gs>
            <a:gs pos="0">
              <a:schemeClr val="accent1">
                <a:lumMod val="60000"/>
                <a:lumOff val="40000"/>
                <a:alpha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A9B1594-49B9-4B22-8602-D6C4F7FE33CD}"/>
              </a:ext>
            </a:extLst>
          </p:cNvPr>
          <p:cNvGrpSpPr/>
          <p:nvPr/>
        </p:nvGrpSpPr>
        <p:grpSpPr>
          <a:xfrm>
            <a:off x="4481330" y="944072"/>
            <a:ext cx="7586845" cy="5307344"/>
            <a:chOff x="4481330" y="944072"/>
            <a:chExt cx="7586845" cy="530734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2FE57B-733F-403E-B3AE-B7D06DADC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2" r="2130"/>
            <a:stretch/>
          </p:blipFill>
          <p:spPr>
            <a:xfrm>
              <a:off x="4481330" y="944072"/>
              <a:ext cx="7501120" cy="530734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707DA76-0C1E-485E-B7CB-8009C6B26777}"/>
                </a:ext>
              </a:extLst>
            </p:cNvPr>
            <p:cNvSpPr/>
            <p:nvPr/>
          </p:nvSpPr>
          <p:spPr>
            <a:xfrm>
              <a:off x="9042751" y="4819650"/>
              <a:ext cx="3025424" cy="921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54E78D-25B2-4DEC-92E7-B739B4F28426}"/>
              </a:ext>
            </a:extLst>
          </p:cNvPr>
          <p:cNvGrpSpPr/>
          <p:nvPr/>
        </p:nvGrpSpPr>
        <p:grpSpPr>
          <a:xfrm>
            <a:off x="776531" y="1115341"/>
            <a:ext cx="4185761" cy="699982"/>
            <a:chOff x="776531" y="1115341"/>
            <a:chExt cx="4185761" cy="69998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A27BD2-A9F9-43DD-8D25-477158A78E72}"/>
                </a:ext>
              </a:extLst>
            </p:cNvPr>
            <p:cNvSpPr/>
            <p:nvPr/>
          </p:nvSpPr>
          <p:spPr>
            <a:xfrm>
              <a:off x="776531" y="1115341"/>
              <a:ext cx="41857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MCU</a:t>
              </a:r>
              <a:r>
                <a:rPr lang="zh-CN" altLang="en-US" sz="3600" dirty="0">
                  <a:solidFill>
                    <a:srgbClr val="1B4F8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引脚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图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STC89C5xRC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4F80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系列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6AE994E-0092-4673-87A2-0A67DDA94D3A}"/>
                </a:ext>
              </a:extLst>
            </p:cNvPr>
            <p:cNvCxnSpPr>
              <a:cxnSpLocks/>
            </p:cNvCxnSpPr>
            <p:nvPr/>
          </p:nvCxnSpPr>
          <p:spPr>
            <a:xfrm>
              <a:off x="836189" y="1815323"/>
              <a:ext cx="3758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273540-7CB1-4687-B27C-6D8CE1661C95}"/>
              </a:ext>
            </a:extLst>
          </p:cNvPr>
          <p:cNvSpPr txBox="1"/>
          <p:nvPr/>
        </p:nvSpPr>
        <p:spPr>
          <a:xfrm>
            <a:off x="469993" y="2379530"/>
            <a:ext cx="4475696" cy="162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STC89C5x2RC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7393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编程应用基本典型电路与引脚。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7393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该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MCU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本身片内有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4KB Flash 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程序存储器，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128B 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的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RAM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单元，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4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个</a:t>
            </a:r>
            <a:r>
              <a:rPr lang="en-US" altLang="zh-CN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I/O</a:t>
            </a:r>
            <a:r>
              <a:rPr lang="zh-CN" altLang="en-US" sz="1600" dirty="0">
                <a:solidFill>
                  <a:srgbClr val="47393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口，再加上外接时钟晶振电路和复位电路即构成了单片机最小应用系统。</a:t>
            </a:r>
            <a:endParaRPr lang="en-US" altLang="zh-CN" sz="1600" dirty="0">
              <a:solidFill>
                <a:srgbClr val="47393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A1C076-C57D-4563-982F-3A874DCEDC44}"/>
              </a:ext>
            </a:extLst>
          </p:cNvPr>
          <p:cNvSpPr txBox="1"/>
          <p:nvPr/>
        </p:nvSpPr>
        <p:spPr>
          <a:xfrm>
            <a:off x="782596" y="6251416"/>
            <a:ext cx="1495922" cy="377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①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ALLDATASHEETCN.COM.</a:t>
            </a:r>
          </a:p>
          <a:p>
            <a:pPr>
              <a:lnSpc>
                <a:spcPct val="120000"/>
              </a:lnSpc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②</a:t>
            </a:r>
            <a:r>
              <a:rPr lang="en-US" altLang="zh-CN" sz="800" dirty="0">
                <a:solidFill>
                  <a:srgbClr val="A8A4A4"/>
                </a:solidFill>
                <a:latin typeface="Roboto"/>
                <a:ea typeface="思源黑体 CN Regular"/>
              </a:rPr>
              <a:t>STC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A8A4A4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41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深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F80"/>
      </a:accent1>
      <a:accent2>
        <a:srgbClr val="EFC49C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8BBAD4"/>
            </a:gs>
            <a:gs pos="98000">
              <a:srgbClr val="2F557A"/>
            </a:gs>
          </a:gsLst>
          <a:lin ang="189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深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F80"/>
      </a:accent1>
      <a:accent2>
        <a:srgbClr val="EFC49C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1281</Words>
  <Application>Microsoft Office PowerPoint</Application>
  <PresentationFormat>宽屏</PresentationFormat>
  <Paragraphs>136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HarmonyOS Sans SC</vt:lpstr>
      <vt:lpstr>HarmonyOS Sans SC Medium</vt:lpstr>
      <vt:lpstr>等线</vt:lpstr>
      <vt:lpstr>Arial</vt:lpstr>
      <vt:lpstr>Arial Black</vt:lpstr>
      <vt:lpstr>Bebas Neue</vt:lpstr>
      <vt:lpstr>Hanson</vt:lpstr>
      <vt:lpstr>HarmonyOS Sans Medium</vt:lpstr>
      <vt:lpstr>JetBrains Mono</vt:lpstr>
      <vt:lpstr>Roboto</vt:lpstr>
      <vt:lpstr>Roboto Bold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雪贤</dc:creator>
  <cp:lastModifiedBy>Shout RiverMountain</cp:lastModifiedBy>
  <cp:revision>32</cp:revision>
  <dcterms:created xsi:type="dcterms:W3CDTF">2021-04-14T01:44:21Z</dcterms:created>
  <dcterms:modified xsi:type="dcterms:W3CDTF">2022-03-28T08:38:17Z</dcterms:modified>
</cp:coreProperties>
</file>